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0" r:id="rId3"/>
  </p:sldMasterIdLst>
  <p:notesMasterIdLst>
    <p:notesMasterId r:id="rId37"/>
  </p:notesMasterIdLst>
  <p:sldIdLst>
    <p:sldId id="384" r:id="rId4"/>
    <p:sldId id="385" r:id="rId5"/>
    <p:sldId id="386" r:id="rId6"/>
    <p:sldId id="387" r:id="rId7"/>
    <p:sldId id="388" r:id="rId8"/>
    <p:sldId id="389" r:id="rId9"/>
    <p:sldId id="390" r:id="rId10"/>
    <p:sldId id="391" r:id="rId11"/>
    <p:sldId id="392" r:id="rId12"/>
    <p:sldId id="393" r:id="rId13"/>
    <p:sldId id="394" r:id="rId14"/>
    <p:sldId id="395" r:id="rId15"/>
    <p:sldId id="396" r:id="rId16"/>
    <p:sldId id="397" r:id="rId17"/>
    <p:sldId id="398" r:id="rId18"/>
    <p:sldId id="399" r:id="rId19"/>
    <p:sldId id="400" r:id="rId20"/>
    <p:sldId id="401" r:id="rId21"/>
    <p:sldId id="402" r:id="rId22"/>
    <p:sldId id="403" r:id="rId23"/>
    <p:sldId id="404" r:id="rId24"/>
    <p:sldId id="405" r:id="rId25"/>
    <p:sldId id="406" r:id="rId26"/>
    <p:sldId id="407" r:id="rId27"/>
    <p:sldId id="408" r:id="rId28"/>
    <p:sldId id="409" r:id="rId29"/>
    <p:sldId id="410" r:id="rId30"/>
    <p:sldId id="411" r:id="rId31"/>
    <p:sldId id="412" r:id="rId32"/>
    <p:sldId id="413" r:id="rId33"/>
    <p:sldId id="414" r:id="rId34"/>
    <p:sldId id="415" r:id="rId35"/>
    <p:sldId id="416" r:id="rId36"/>
  </p:sldIdLst>
  <p:sldSz cx="12192000" cy="6858000"/>
  <p:notesSz cx="6858000" cy="9144000"/>
  <p:custDataLst>
    <p:tags r:id="rId4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75" name="作者" initials="A" lastIdx="0" clrIdx="24"/>
  <p:cmAuthor id="1" name="qiu" initials="q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E6E6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9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45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2" Type="http://schemas.openxmlformats.org/officeDocument/2006/relationships/tags" Target="tags/tag438.xml"/><Relationship Id="rId41" Type="http://schemas.openxmlformats.org/officeDocument/2006/relationships/commentAuthors" Target="commentAuthors.xml"/><Relationship Id="rId40" Type="http://schemas.openxmlformats.org/officeDocument/2006/relationships/tableStyles" Target="tableStyles.xml"/><Relationship Id="rId4" Type="http://schemas.openxmlformats.org/officeDocument/2006/relationships/slide" Target="slides/slide1.xml"/><Relationship Id="rId39" Type="http://schemas.openxmlformats.org/officeDocument/2006/relationships/viewProps" Target="viewProps.xml"/><Relationship Id="rId38" Type="http://schemas.openxmlformats.org/officeDocument/2006/relationships/presProps" Target="presProps.xml"/><Relationship Id="rId37" Type="http://schemas.openxmlformats.org/officeDocument/2006/relationships/notesMaster" Target="notesMasters/notesMaster1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e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image" Target="../media/image27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BBA452-CE0D-45D1-B780-F77C9E3BBE8D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49EFBA-00BA-4FEA-BEC0-D70D36A955D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5" Type="http://schemas.openxmlformats.org/officeDocument/2006/relationships/tags" Target="../tags/tag60.xml"/><Relationship Id="rId4" Type="http://schemas.openxmlformats.org/officeDocument/2006/relationships/tags" Target="../tags/tag59.xml"/><Relationship Id="rId3" Type="http://schemas.openxmlformats.org/officeDocument/2006/relationships/tags" Target="../tags/tag58.xml"/><Relationship Id="rId2" Type="http://schemas.openxmlformats.org/officeDocument/2006/relationships/tags" Target="../tags/tag57.xml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9" Type="http://schemas.openxmlformats.org/officeDocument/2006/relationships/tags" Target="../tags/tag68.xml"/><Relationship Id="rId8" Type="http://schemas.openxmlformats.org/officeDocument/2006/relationships/tags" Target="../tags/tag67.xml"/><Relationship Id="rId7" Type="http://schemas.openxmlformats.org/officeDocument/2006/relationships/tags" Target="../tags/tag66.xml"/><Relationship Id="rId6" Type="http://schemas.openxmlformats.org/officeDocument/2006/relationships/tags" Target="../tags/tag65.xml"/><Relationship Id="rId5" Type="http://schemas.openxmlformats.org/officeDocument/2006/relationships/tags" Target="../tags/tag64.xml"/><Relationship Id="rId4" Type="http://schemas.openxmlformats.org/officeDocument/2006/relationships/tags" Target="../tags/tag63.xml"/><Relationship Id="rId3" Type="http://schemas.openxmlformats.org/officeDocument/2006/relationships/tags" Target="../tags/tag62.xml"/><Relationship Id="rId2" Type="http://schemas.openxmlformats.org/officeDocument/2006/relationships/tags" Target="../tags/tag61.xml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7" Type="http://schemas.openxmlformats.org/officeDocument/2006/relationships/tags" Target="../tags/tag74.xml"/><Relationship Id="rId6" Type="http://schemas.openxmlformats.org/officeDocument/2006/relationships/tags" Target="../tags/tag73.xml"/><Relationship Id="rId5" Type="http://schemas.openxmlformats.org/officeDocument/2006/relationships/tags" Target="../tags/tag72.xml"/><Relationship Id="rId4" Type="http://schemas.openxmlformats.org/officeDocument/2006/relationships/tags" Target="../tags/tag71.xml"/><Relationship Id="rId3" Type="http://schemas.openxmlformats.org/officeDocument/2006/relationships/tags" Target="../tags/tag70.xml"/><Relationship Id="rId2" Type="http://schemas.openxmlformats.org/officeDocument/2006/relationships/tags" Target="../tags/tag69.xm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tags" Target="../tags/tag81.xml"/><Relationship Id="rId7" Type="http://schemas.openxmlformats.org/officeDocument/2006/relationships/tags" Target="../tags/tag80.xml"/><Relationship Id="rId6" Type="http://schemas.openxmlformats.org/officeDocument/2006/relationships/tags" Target="../tags/tag79.xml"/><Relationship Id="rId5" Type="http://schemas.openxmlformats.org/officeDocument/2006/relationships/tags" Target="../tags/tag78.xml"/><Relationship Id="rId4" Type="http://schemas.openxmlformats.org/officeDocument/2006/relationships/tags" Target="../tags/tag77.xml"/><Relationship Id="rId3" Type="http://schemas.openxmlformats.org/officeDocument/2006/relationships/tags" Target="../tags/tag76.xml"/><Relationship Id="rId2" Type="http://schemas.openxmlformats.org/officeDocument/2006/relationships/tags" Target="../tags/tag75.xml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9" Type="http://schemas.openxmlformats.org/officeDocument/2006/relationships/tags" Target="../tags/tag89.xml"/><Relationship Id="rId8" Type="http://schemas.openxmlformats.org/officeDocument/2006/relationships/tags" Target="../tags/tag88.xml"/><Relationship Id="rId7" Type="http://schemas.openxmlformats.org/officeDocument/2006/relationships/tags" Target="../tags/tag87.xml"/><Relationship Id="rId6" Type="http://schemas.openxmlformats.org/officeDocument/2006/relationships/tags" Target="../tags/tag86.xml"/><Relationship Id="rId5" Type="http://schemas.openxmlformats.org/officeDocument/2006/relationships/tags" Target="../tags/tag85.xml"/><Relationship Id="rId4" Type="http://schemas.openxmlformats.org/officeDocument/2006/relationships/tags" Target="../tags/tag84.xml"/><Relationship Id="rId3" Type="http://schemas.openxmlformats.org/officeDocument/2006/relationships/tags" Target="../tags/tag83.xml"/><Relationship Id="rId2" Type="http://schemas.openxmlformats.org/officeDocument/2006/relationships/tags" Target="../tags/tag82.xml"/><Relationship Id="rId10" Type="http://schemas.openxmlformats.org/officeDocument/2006/relationships/tags" Target="../tags/tag90.xm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9" Type="http://schemas.openxmlformats.org/officeDocument/2006/relationships/tags" Target="../tags/tag98.xml"/><Relationship Id="rId8" Type="http://schemas.openxmlformats.org/officeDocument/2006/relationships/tags" Target="../tags/tag97.xml"/><Relationship Id="rId7" Type="http://schemas.openxmlformats.org/officeDocument/2006/relationships/tags" Target="../tags/tag96.xml"/><Relationship Id="rId6" Type="http://schemas.openxmlformats.org/officeDocument/2006/relationships/tags" Target="../tags/tag95.xml"/><Relationship Id="rId5" Type="http://schemas.openxmlformats.org/officeDocument/2006/relationships/tags" Target="../tags/tag94.xml"/><Relationship Id="rId4" Type="http://schemas.openxmlformats.org/officeDocument/2006/relationships/tags" Target="../tags/tag93.xml"/><Relationship Id="rId3" Type="http://schemas.openxmlformats.org/officeDocument/2006/relationships/tags" Target="../tags/tag92.xml"/><Relationship Id="rId2" Type="http://schemas.openxmlformats.org/officeDocument/2006/relationships/tags" Target="../tags/tag91.xml"/><Relationship Id="rId10" Type="http://schemas.openxmlformats.org/officeDocument/2006/relationships/tags" Target="../tags/tag99.xm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9" Type="http://schemas.openxmlformats.org/officeDocument/2006/relationships/tags" Target="../tags/tag107.xml"/><Relationship Id="rId8" Type="http://schemas.openxmlformats.org/officeDocument/2006/relationships/tags" Target="../tags/tag106.xml"/><Relationship Id="rId7" Type="http://schemas.openxmlformats.org/officeDocument/2006/relationships/tags" Target="../tags/tag105.xml"/><Relationship Id="rId6" Type="http://schemas.openxmlformats.org/officeDocument/2006/relationships/tags" Target="../tags/tag104.xml"/><Relationship Id="rId5" Type="http://schemas.openxmlformats.org/officeDocument/2006/relationships/tags" Target="../tags/tag103.xml"/><Relationship Id="rId4" Type="http://schemas.openxmlformats.org/officeDocument/2006/relationships/tags" Target="../tags/tag102.xml"/><Relationship Id="rId3" Type="http://schemas.openxmlformats.org/officeDocument/2006/relationships/tags" Target="../tags/tag101.xml"/><Relationship Id="rId2" Type="http://schemas.openxmlformats.org/officeDocument/2006/relationships/tags" Target="../tags/tag100.xml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9" Type="http://schemas.openxmlformats.org/officeDocument/2006/relationships/tags" Target="../tags/tag115.xml"/><Relationship Id="rId8" Type="http://schemas.openxmlformats.org/officeDocument/2006/relationships/tags" Target="../tags/tag114.xml"/><Relationship Id="rId7" Type="http://schemas.openxmlformats.org/officeDocument/2006/relationships/tags" Target="../tags/tag113.xml"/><Relationship Id="rId6" Type="http://schemas.openxmlformats.org/officeDocument/2006/relationships/tags" Target="../tags/tag112.xml"/><Relationship Id="rId5" Type="http://schemas.openxmlformats.org/officeDocument/2006/relationships/tags" Target="../tags/tag111.xml"/><Relationship Id="rId4" Type="http://schemas.openxmlformats.org/officeDocument/2006/relationships/tags" Target="../tags/tag110.xml"/><Relationship Id="rId3" Type="http://schemas.openxmlformats.org/officeDocument/2006/relationships/tags" Target="../tags/tag109.xml"/><Relationship Id="rId2" Type="http://schemas.openxmlformats.org/officeDocument/2006/relationships/tags" Target="../tags/tag108.xml"/><Relationship Id="rId10" Type="http://schemas.openxmlformats.org/officeDocument/2006/relationships/tags" Target="../tags/tag116.xml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7" Type="http://schemas.openxmlformats.org/officeDocument/2006/relationships/tags" Target="../tags/tag122.xml"/><Relationship Id="rId6" Type="http://schemas.openxmlformats.org/officeDocument/2006/relationships/tags" Target="../tags/tag121.xml"/><Relationship Id="rId5" Type="http://schemas.openxmlformats.org/officeDocument/2006/relationships/tags" Target="../tags/tag120.xml"/><Relationship Id="rId4" Type="http://schemas.openxmlformats.org/officeDocument/2006/relationships/tags" Target="../tags/tag119.xml"/><Relationship Id="rId3" Type="http://schemas.openxmlformats.org/officeDocument/2006/relationships/tags" Target="../tags/tag118.xml"/><Relationship Id="rId2" Type="http://schemas.openxmlformats.org/officeDocument/2006/relationships/tags" Target="../tags/tag117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9" Type="http://schemas.openxmlformats.org/officeDocument/2006/relationships/tags" Target="../tags/tag8.xml"/><Relationship Id="rId8" Type="http://schemas.openxmlformats.org/officeDocument/2006/relationships/tags" Target="../tags/tag7.xml"/><Relationship Id="rId7" Type="http://schemas.openxmlformats.org/officeDocument/2006/relationships/tags" Target="../tags/tag6.xml"/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4" Type="http://schemas.openxmlformats.org/officeDocument/2006/relationships/tags" Target="../tags/tag13.xml"/><Relationship Id="rId13" Type="http://schemas.openxmlformats.org/officeDocument/2006/relationships/tags" Target="../tags/tag12.xml"/><Relationship Id="rId12" Type="http://schemas.openxmlformats.org/officeDocument/2006/relationships/tags" Target="../tags/tag11.xml"/><Relationship Id="rId11" Type="http://schemas.openxmlformats.org/officeDocument/2006/relationships/tags" Target="../tags/tag10.xml"/><Relationship Id="rId10" Type="http://schemas.openxmlformats.org/officeDocument/2006/relationships/tags" Target="../tags/tag9.xml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8.xml"/><Relationship Id="rId5" Type="http://schemas.openxmlformats.org/officeDocument/2006/relationships/tags" Target="../tags/tag17.xml"/><Relationship Id="rId4" Type="http://schemas.openxmlformats.org/officeDocument/2006/relationships/tags" Target="../tags/tag16.xml"/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4.xml"/><Relationship Id="rId6" Type="http://schemas.openxmlformats.org/officeDocument/2006/relationships/tags" Target="../tags/tag23.xml"/><Relationship Id="rId5" Type="http://schemas.openxmlformats.org/officeDocument/2006/relationships/tags" Target="../tags/tag22.xml"/><Relationship Id="rId4" Type="http://schemas.openxmlformats.org/officeDocument/2006/relationships/tags" Target="../tags/tag21.xml"/><Relationship Id="rId3" Type="http://schemas.openxmlformats.org/officeDocument/2006/relationships/tags" Target="../tags/tag20.xml"/><Relationship Id="rId2" Type="http://schemas.openxmlformats.org/officeDocument/2006/relationships/tags" Target="../tags/tag19.xml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7" Type="http://schemas.openxmlformats.org/officeDocument/2006/relationships/tags" Target="../tags/tag30.xml"/><Relationship Id="rId6" Type="http://schemas.openxmlformats.org/officeDocument/2006/relationships/tags" Target="../tags/tag29.xml"/><Relationship Id="rId5" Type="http://schemas.openxmlformats.org/officeDocument/2006/relationships/tags" Target="../tags/tag28.xml"/><Relationship Id="rId4" Type="http://schemas.openxmlformats.org/officeDocument/2006/relationships/tags" Target="../tags/tag27.xml"/><Relationship Id="rId3" Type="http://schemas.openxmlformats.org/officeDocument/2006/relationships/tags" Target="../tags/tag26.xml"/><Relationship Id="rId2" Type="http://schemas.openxmlformats.org/officeDocument/2006/relationships/tags" Target="../tags/tag25.xml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9" Type="http://schemas.openxmlformats.org/officeDocument/2006/relationships/tags" Target="../tags/tag38.xml"/><Relationship Id="rId8" Type="http://schemas.openxmlformats.org/officeDocument/2006/relationships/tags" Target="../tags/tag37.xml"/><Relationship Id="rId7" Type="http://schemas.openxmlformats.org/officeDocument/2006/relationships/tags" Target="../tags/tag36.xml"/><Relationship Id="rId6" Type="http://schemas.openxmlformats.org/officeDocument/2006/relationships/tags" Target="../tags/tag35.xml"/><Relationship Id="rId5" Type="http://schemas.openxmlformats.org/officeDocument/2006/relationships/tags" Target="../tags/tag34.xml"/><Relationship Id="rId4" Type="http://schemas.openxmlformats.org/officeDocument/2006/relationships/tags" Target="../tags/tag33.xml"/><Relationship Id="rId3" Type="http://schemas.openxmlformats.org/officeDocument/2006/relationships/tags" Target="../tags/tag32.xml"/><Relationship Id="rId2" Type="http://schemas.openxmlformats.org/officeDocument/2006/relationships/tags" Target="../tags/tag31.xml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5" Type="http://schemas.openxmlformats.org/officeDocument/2006/relationships/tags" Target="../tags/tag42.xml"/><Relationship Id="rId4" Type="http://schemas.openxmlformats.org/officeDocument/2006/relationships/tags" Target="../tags/tag41.xml"/><Relationship Id="rId3" Type="http://schemas.openxmlformats.org/officeDocument/2006/relationships/tags" Target="../tags/tag40.xml"/><Relationship Id="rId2" Type="http://schemas.openxmlformats.org/officeDocument/2006/relationships/tags" Target="../tags/tag39.xml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7" Type="http://schemas.openxmlformats.org/officeDocument/2006/relationships/tags" Target="../tags/tag51.xml"/><Relationship Id="rId6" Type="http://schemas.openxmlformats.org/officeDocument/2006/relationships/tags" Target="../tags/tag50.xml"/><Relationship Id="rId5" Type="http://schemas.openxmlformats.org/officeDocument/2006/relationships/tags" Target="../tags/tag49.xml"/><Relationship Id="rId4" Type="http://schemas.openxmlformats.org/officeDocument/2006/relationships/tags" Target="../tags/tag48.xml"/><Relationship Id="rId3" Type="http://schemas.openxmlformats.org/officeDocument/2006/relationships/tags" Target="../tags/tag47.xml"/><Relationship Id="rId2" Type="http://schemas.openxmlformats.org/officeDocument/2006/relationships/tags" Target="../tags/tag46.xml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2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 baseline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indent="0" eaLnBrk="1" fontAlgn="auto" latinLnBrk="0" hangingPunct="1">
              <a:defRPr baseline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indent="0" eaLnBrk="1" fontAlgn="auto" latinLnBrk="0" hangingPunct="1">
              <a:defRPr baseline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indent="0" eaLnBrk="1" fontAlgn="auto" latinLnBrk="0" hangingPunct="1">
              <a:defRPr baseline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indent="0" eaLnBrk="1" fontAlgn="auto" latinLnBrk="0" hangingPunct="1">
              <a:defRPr baseline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69930" y="952508"/>
            <a:ext cx="10852237" cy="5388907"/>
          </a:xfrm>
        </p:spPr>
        <p:txBody>
          <a:bodyPr/>
          <a:lstStyle>
            <a:lvl1pPr>
              <a:defRPr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defRPr>
            </a:lvl1pPr>
            <a:lvl2pPr>
              <a:defRPr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defRPr>
            </a:lvl2pPr>
            <a:lvl3pPr>
              <a:defRPr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defRPr>
            </a:lvl3pPr>
            <a:lvl4pPr>
              <a:defRPr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defRPr>
            </a:lvl4pPr>
            <a:lvl5pPr>
              <a:defRPr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>
            <p:custDataLst>
              <p:tags r:id="rId2"/>
            </p:custDataLst>
          </p:nvPr>
        </p:nvSpPr>
        <p:spPr>
          <a:xfrm>
            <a:off x="266065" y="313690"/>
            <a:ext cx="11683365" cy="5634990"/>
          </a:xfrm>
          <a:prstGeom prst="rect">
            <a:avLst/>
          </a:prstGeom>
          <a:solidFill>
            <a:schemeClr val="bg2">
              <a:alpha val="10000"/>
            </a:schemeClr>
          </a:solidFill>
          <a:ln w="28575" cmpd="sng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highlight>
                <a:srgbClr val="1171F1"/>
              </a:highlight>
            </a:endParaRPr>
          </a:p>
        </p:txBody>
      </p:sp>
      <p:sp>
        <p:nvSpPr>
          <p:cNvPr id="7" name="任意形状 8"/>
          <p:cNvSpPr/>
          <p:nvPr userDrawn="1">
            <p:custDataLst>
              <p:tags r:id="rId3"/>
            </p:custDataLst>
          </p:nvPr>
        </p:nvSpPr>
        <p:spPr>
          <a:xfrm>
            <a:off x="9480712" y="313004"/>
            <a:ext cx="2464998" cy="2403231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chemeClr val="bg2">
                  <a:alpha val="30000"/>
                </a:schemeClr>
              </a:gs>
              <a:gs pos="100000">
                <a:schemeClr val="bg2">
                  <a:alpha val="1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>
              <a:highlight>
                <a:srgbClr val="1171F1"/>
              </a:highlight>
            </a:endParaRPr>
          </a:p>
        </p:txBody>
      </p:sp>
      <p:sp>
        <p:nvSpPr>
          <p:cNvPr id="8" name="任意形状 9"/>
          <p:cNvSpPr/>
          <p:nvPr userDrawn="1">
            <p:custDataLst>
              <p:tags r:id="rId4"/>
            </p:custDataLst>
          </p:nvPr>
        </p:nvSpPr>
        <p:spPr>
          <a:xfrm rot="10800000">
            <a:off x="261015" y="4113028"/>
            <a:ext cx="1887415" cy="1840120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chemeClr val="bg2">
                  <a:alpha val="30000"/>
                </a:schemeClr>
              </a:gs>
              <a:gs pos="100000">
                <a:schemeClr val="bg2">
                  <a:alpha val="1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>
              <a:highlight>
                <a:srgbClr val="1171F1"/>
              </a:highlight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320799" y="2376714"/>
            <a:ext cx="6653601" cy="1607337"/>
          </a:xfrm>
        </p:spPr>
        <p:txBody>
          <a:bodyPr vert="horz" lIns="91440" tIns="45720" rIns="91440" bIns="0" rtlCol="0" anchor="b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9600" b="1" i="0" u="none" strike="noStrike" kern="1200" cap="none" spc="60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编辑标题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9" name="矩形 8"/>
          <p:cNvSpPr/>
          <p:nvPr userDrawn="1">
            <p:custDataLst>
              <p:tags r:id="rId9"/>
            </p:custDataLst>
          </p:nvPr>
        </p:nvSpPr>
        <p:spPr>
          <a:xfrm>
            <a:off x="1422400" y="4064000"/>
            <a:ext cx="5283200" cy="127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任意形状 8"/>
          <p:cNvSpPr/>
          <p:nvPr userDrawn="1">
            <p:custDataLst>
              <p:tags r:id="rId2"/>
            </p:custDataLst>
          </p:nvPr>
        </p:nvSpPr>
        <p:spPr>
          <a:xfrm>
            <a:off x="9727002" y="12667"/>
            <a:ext cx="2464998" cy="2403231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chemeClr val="bg2"/>
              </a:gs>
              <a:gs pos="98000">
                <a:schemeClr val="tx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>
              <a:highlight>
                <a:srgbClr val="1171F1"/>
              </a:highlight>
            </a:endParaRPr>
          </a:p>
        </p:txBody>
      </p:sp>
      <p:sp>
        <p:nvSpPr>
          <p:cNvPr id="7" name="任意形状 9"/>
          <p:cNvSpPr/>
          <p:nvPr userDrawn="1">
            <p:custDataLst>
              <p:tags r:id="rId3"/>
            </p:custDataLst>
          </p:nvPr>
        </p:nvSpPr>
        <p:spPr>
          <a:xfrm rot="10800000">
            <a:off x="0" y="5017880"/>
            <a:ext cx="1887415" cy="1840120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chemeClr val="bg2"/>
              </a:gs>
              <a:gs pos="100000">
                <a:schemeClr val="tx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>
              <a:highlight>
                <a:srgbClr val="1171F1"/>
              </a:highlight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/>
        <p:txBody>
          <a:bodyPr>
            <a:normAutofit/>
          </a:bodyPr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635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 userDrawn="1">
            <p:custDataLst>
              <p:tags r:id="rId3"/>
            </p:custDataLst>
          </p:nvPr>
        </p:nvSpPr>
        <p:spPr>
          <a:xfrm>
            <a:off x="292800" y="304200"/>
            <a:ext cx="11606400" cy="6249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281600" y="1249200"/>
            <a:ext cx="9626400" cy="723600"/>
          </a:xfrm>
        </p:spPr>
        <p:txBody>
          <a:bodyPr anchor="ctr"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1281113" y="2163600"/>
            <a:ext cx="9626600" cy="3445200"/>
          </a:xfrm>
        </p:spPr>
        <p:txBody>
          <a:bodyPr/>
          <a:lstStyle>
            <a:lvl1pPr>
              <a:defRPr baseline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4823460" cy="6866255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dirty="0">
              <a:sym typeface="+mn-ea"/>
            </a:endParaRPr>
          </a:p>
        </p:txBody>
      </p:sp>
      <p:sp>
        <p:nvSpPr>
          <p:cNvPr id="6" name="任意形状 8"/>
          <p:cNvSpPr/>
          <p:nvPr userDrawn="1">
            <p:custDataLst>
              <p:tags r:id="rId3"/>
            </p:custDataLst>
          </p:nvPr>
        </p:nvSpPr>
        <p:spPr>
          <a:xfrm rot="16200000">
            <a:off x="-21591" y="25773"/>
            <a:ext cx="1741805" cy="1698625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chemeClr val="bg2">
                  <a:lumMod val="90000"/>
                  <a:lumOff val="10000"/>
                </a:schemeClr>
              </a:gs>
              <a:gs pos="99000">
                <a:schemeClr val="bg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>
              <a:highlight>
                <a:srgbClr val="1171F1"/>
              </a:highlight>
            </a:endParaRPr>
          </a:p>
        </p:txBody>
      </p:sp>
      <p:sp>
        <p:nvSpPr>
          <p:cNvPr id="10" name="任意形状 9"/>
          <p:cNvSpPr/>
          <p:nvPr userDrawn="1">
            <p:custDataLst>
              <p:tags r:id="rId4"/>
            </p:custDataLst>
          </p:nvPr>
        </p:nvSpPr>
        <p:spPr>
          <a:xfrm rot="10800000">
            <a:off x="0" y="5913755"/>
            <a:ext cx="976630" cy="952500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chemeClr val="bg2">
                  <a:lumMod val="90000"/>
                  <a:lumOff val="10000"/>
                </a:schemeClr>
              </a:gs>
              <a:gs pos="100000">
                <a:schemeClr val="bg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>
              <a:highlight>
                <a:srgbClr val="1171F1"/>
              </a:highlight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583200" y="770400"/>
            <a:ext cx="3960000" cy="882000"/>
          </a:xfrm>
        </p:spPr>
        <p:txBody>
          <a:bodyPr anchor="ctr">
            <a:normAutofit/>
          </a:bodyPr>
          <a:lstStyle>
            <a:lvl1pPr>
              <a:defRPr sz="360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9"/>
            </p:custDataLst>
          </p:nvPr>
        </p:nvSpPr>
        <p:spPr>
          <a:xfrm>
            <a:off x="586800" y="1764000"/>
            <a:ext cx="3956400" cy="4093200"/>
          </a:xfrm>
        </p:spPr>
        <p:txBody>
          <a:bodyPr/>
          <a:lstStyle>
            <a:lvl1pPr>
              <a:defRPr baseline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0"/>
            </p:custDataLst>
          </p:nvPr>
        </p:nvSpPr>
        <p:spPr>
          <a:xfrm>
            <a:off x="5101200" y="769938"/>
            <a:ext cx="6480000" cy="5087937"/>
          </a:xfrm>
        </p:spPr>
        <p:txBody>
          <a:bodyPr/>
          <a:lstStyle>
            <a:lvl1pPr>
              <a:defRPr baseline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-9525"/>
            <a:ext cx="12192000" cy="2663825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8" name="任意形状 9"/>
          <p:cNvSpPr/>
          <p:nvPr userDrawn="1">
            <p:custDataLst>
              <p:tags r:id="rId3"/>
            </p:custDataLst>
          </p:nvPr>
        </p:nvSpPr>
        <p:spPr>
          <a:xfrm rot="16200000">
            <a:off x="-15240" y="5301"/>
            <a:ext cx="1243965" cy="1213485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chemeClr val="bg2">
                  <a:lumMod val="90000"/>
                  <a:lumOff val="10000"/>
                </a:schemeClr>
              </a:gs>
              <a:gs pos="100000">
                <a:schemeClr val="bg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>
              <a:highlight>
                <a:srgbClr val="1171F1"/>
              </a:highlight>
            </a:endParaRPr>
          </a:p>
        </p:txBody>
      </p:sp>
      <p:sp>
        <p:nvSpPr>
          <p:cNvPr id="6" name="任意形状 8"/>
          <p:cNvSpPr/>
          <p:nvPr userDrawn="1">
            <p:custDataLst>
              <p:tags r:id="rId4"/>
            </p:custDataLst>
          </p:nvPr>
        </p:nvSpPr>
        <p:spPr>
          <a:xfrm>
            <a:off x="10344785" y="-9940"/>
            <a:ext cx="1847215" cy="1801495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chemeClr val="bg2">
                  <a:lumMod val="90000"/>
                  <a:lumOff val="10000"/>
                </a:schemeClr>
              </a:gs>
              <a:gs pos="100000">
                <a:schemeClr val="bg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>
              <a:highlight>
                <a:srgbClr val="1171F1"/>
              </a:highlight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612000" y="781200"/>
            <a:ext cx="10976400" cy="626400"/>
          </a:xfrm>
        </p:spPr>
        <p:txBody>
          <a:bodyPr anchor="ctr">
            <a:normAutofit/>
          </a:bodyPr>
          <a:lstStyle>
            <a:lvl1pPr algn="ctr">
              <a:defRPr sz="360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9"/>
            </p:custDataLst>
          </p:nvPr>
        </p:nvSpPr>
        <p:spPr>
          <a:xfrm>
            <a:off x="612000" y="1659600"/>
            <a:ext cx="10975975" cy="828000"/>
          </a:xfrm>
        </p:spPr>
        <p:txBody>
          <a:bodyPr/>
          <a:lstStyle>
            <a:lvl1pPr algn="ctr">
              <a:defRPr baseline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0"/>
            </p:custDataLst>
          </p:nvPr>
        </p:nvSpPr>
        <p:spPr>
          <a:xfrm>
            <a:off x="612775" y="2808000"/>
            <a:ext cx="10965600" cy="3430800"/>
          </a:xfrm>
        </p:spPr>
        <p:txBody>
          <a:bodyPr/>
          <a:lstStyle>
            <a:lvl1pPr>
              <a:defRPr baseline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3810" y="5026661"/>
            <a:ext cx="12192000" cy="1828799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10" name="任意形状 9"/>
          <p:cNvSpPr/>
          <p:nvPr userDrawn="1">
            <p:custDataLst>
              <p:tags r:id="rId3"/>
            </p:custDataLst>
          </p:nvPr>
        </p:nvSpPr>
        <p:spPr>
          <a:xfrm rot="10800000">
            <a:off x="0" y="5902960"/>
            <a:ext cx="976630" cy="952500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chemeClr val="bg2"/>
              </a:gs>
              <a:gs pos="100000">
                <a:schemeClr val="bg2">
                  <a:lumMod val="90000"/>
                  <a:lumOff val="1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>
              <a:highlight>
                <a:srgbClr val="1171F1"/>
              </a:highlight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604800" y="669600"/>
            <a:ext cx="10976400" cy="565200"/>
          </a:xfrm>
        </p:spPr>
        <p:txBody>
          <a:bodyPr anchor="ctr">
            <a:normAutofit/>
          </a:bodyPr>
          <a:lstStyle>
            <a:lvl1pPr algn="ctr">
              <a:defRPr sz="320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8"/>
            </p:custDataLst>
          </p:nvPr>
        </p:nvSpPr>
        <p:spPr>
          <a:xfrm>
            <a:off x="604837" y="1681200"/>
            <a:ext cx="10990800" cy="3211200"/>
          </a:xfrm>
        </p:spPr>
        <p:txBody>
          <a:bodyPr/>
          <a:lstStyle>
            <a:lvl1pPr>
              <a:defRPr baseline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9"/>
            </p:custDataLst>
          </p:nvPr>
        </p:nvSpPr>
        <p:spPr>
          <a:xfrm>
            <a:off x="594000" y="5180400"/>
            <a:ext cx="11001600" cy="1011600"/>
          </a:xfrm>
        </p:spPr>
        <p:txBody>
          <a:bodyPr/>
          <a:lstStyle>
            <a:lvl1pPr>
              <a:defRPr baseline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2400" y="1382"/>
            <a:ext cx="12192000" cy="91440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579600" y="237600"/>
            <a:ext cx="11037600" cy="441964"/>
          </a:xfrm>
        </p:spPr>
        <p:txBody>
          <a:bodyPr>
            <a:normAutofit/>
          </a:bodyPr>
          <a:lstStyle>
            <a:lvl1pPr>
              <a:defRPr sz="280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7"/>
            </p:custDataLst>
          </p:nvPr>
        </p:nvSpPr>
        <p:spPr>
          <a:xfrm>
            <a:off x="579600" y="1663200"/>
            <a:ext cx="5342400" cy="2894400"/>
          </a:xfrm>
        </p:spPr>
        <p:txBody>
          <a:bodyPr/>
          <a:lstStyle>
            <a:lvl1pPr>
              <a:defRPr baseline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8"/>
            </p:custDataLst>
          </p:nvPr>
        </p:nvSpPr>
        <p:spPr>
          <a:xfrm>
            <a:off x="6242400" y="1663200"/>
            <a:ext cx="5367600" cy="2894400"/>
          </a:xfrm>
        </p:spPr>
        <p:txBody>
          <a:bodyPr/>
          <a:lstStyle>
            <a:lvl1pPr>
              <a:defRPr baseline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9"/>
            </p:custDataLst>
          </p:nvPr>
        </p:nvSpPr>
        <p:spPr>
          <a:xfrm>
            <a:off x="572400" y="4816800"/>
            <a:ext cx="5342400" cy="781200"/>
          </a:xfrm>
        </p:spPr>
        <p:txBody>
          <a:bodyPr/>
          <a:lstStyle>
            <a:lvl1pPr>
              <a:defRPr baseline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0"/>
            </p:custDataLst>
          </p:nvPr>
        </p:nvSpPr>
        <p:spPr>
          <a:xfrm>
            <a:off x="6253200" y="4813200"/>
            <a:ext cx="5367600" cy="781200"/>
          </a:xfrm>
        </p:spPr>
        <p:txBody>
          <a:bodyPr/>
          <a:lstStyle>
            <a:lvl1pPr>
              <a:defRPr baseline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959224"/>
            <a:ext cx="12192000" cy="4939553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1522800" y="1339200"/>
            <a:ext cx="9144000" cy="2386800"/>
          </a:xfrm>
        </p:spPr>
        <p:txBody>
          <a:bodyPr anchor="b">
            <a:normAutofit/>
          </a:bodyPr>
          <a:lstStyle>
            <a:lvl1pPr algn="ctr">
              <a:defRPr sz="600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7"/>
            </p:custDataLst>
          </p:nvPr>
        </p:nvSpPr>
        <p:spPr>
          <a:xfrm>
            <a:off x="1522413" y="3862800"/>
            <a:ext cx="9144000" cy="1656000"/>
          </a:xfrm>
        </p:spPr>
        <p:txBody>
          <a:bodyPr/>
          <a:lstStyle>
            <a:lvl1pPr algn="ctr">
              <a:defRPr baseline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>
            <p:custDataLst>
              <p:tags r:id="rId2"/>
            </p:custDataLst>
          </p:nvPr>
        </p:nvSpPr>
        <p:spPr>
          <a:xfrm>
            <a:off x="274320" y="321260"/>
            <a:ext cx="11683455" cy="393053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lt1"/>
              </a:solidFill>
              <a:highlight>
                <a:srgbClr val="1171F1"/>
              </a:highlight>
            </a:endParaRPr>
          </a:p>
        </p:txBody>
      </p:sp>
      <p:sp>
        <p:nvSpPr>
          <p:cNvPr id="8" name="任意形状 8"/>
          <p:cNvSpPr/>
          <p:nvPr userDrawn="1">
            <p:custDataLst>
              <p:tags r:id="rId3"/>
            </p:custDataLst>
          </p:nvPr>
        </p:nvSpPr>
        <p:spPr>
          <a:xfrm>
            <a:off x="9490237" y="321259"/>
            <a:ext cx="2464998" cy="2403231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chemeClr val="bg2">
                  <a:lumMod val="90000"/>
                  <a:lumOff val="10000"/>
                </a:schemeClr>
              </a:gs>
              <a:gs pos="99000">
                <a:schemeClr val="bg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>
              <a:solidFill>
                <a:schemeClr val="lt1"/>
              </a:solidFill>
              <a:highlight>
                <a:srgbClr val="1171F1"/>
              </a:highlight>
            </a:endParaRPr>
          </a:p>
        </p:txBody>
      </p:sp>
      <p:sp>
        <p:nvSpPr>
          <p:cNvPr id="9" name="任意形状 9"/>
          <p:cNvSpPr/>
          <p:nvPr userDrawn="1">
            <p:custDataLst>
              <p:tags r:id="rId4"/>
            </p:custDataLst>
          </p:nvPr>
        </p:nvSpPr>
        <p:spPr>
          <a:xfrm rot="10800000">
            <a:off x="273047" y="2411670"/>
            <a:ext cx="1887415" cy="1840120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chemeClr val="bg2">
                  <a:lumMod val="90000"/>
                  <a:lumOff val="10000"/>
                </a:schemeClr>
              </a:gs>
              <a:gs pos="100000">
                <a:schemeClr val="bg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>
              <a:solidFill>
                <a:schemeClr val="lt1"/>
              </a:solidFill>
              <a:highlight>
                <a:srgbClr val="1171F1"/>
              </a:highlight>
            </a:endParaRPr>
          </a:p>
        </p:txBody>
      </p:sp>
      <p:sp>
        <p:nvSpPr>
          <p:cNvPr id="10" name="矩形 9"/>
          <p:cNvSpPr/>
          <p:nvPr userDrawn="1">
            <p:custDataLst>
              <p:tags r:id="rId5"/>
            </p:custDataLst>
          </p:nvPr>
        </p:nvSpPr>
        <p:spPr>
          <a:xfrm>
            <a:off x="9471025" y="6254750"/>
            <a:ext cx="1800225" cy="76201"/>
          </a:xfrm>
          <a:prstGeom prst="rect">
            <a:avLst/>
          </a:prstGeom>
          <a:solidFill>
            <a:schemeClr val="bg2">
              <a:lumMod val="9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1" name="矩形 10"/>
          <p:cNvSpPr/>
          <p:nvPr userDrawn="1">
            <p:custDataLst>
              <p:tags r:id="rId6"/>
            </p:custDataLst>
          </p:nvPr>
        </p:nvSpPr>
        <p:spPr>
          <a:xfrm flipV="1">
            <a:off x="750570" y="6305550"/>
            <a:ext cx="715645" cy="76201"/>
          </a:xfrm>
          <a:prstGeom prst="rect">
            <a:avLst/>
          </a:prstGeom>
          <a:solidFill>
            <a:schemeClr val="bg2">
              <a:lumMod val="9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2" name="矩形 11"/>
          <p:cNvSpPr/>
          <p:nvPr userDrawn="1">
            <p:custDataLst>
              <p:tags r:id="rId7"/>
            </p:custDataLst>
          </p:nvPr>
        </p:nvSpPr>
        <p:spPr>
          <a:xfrm>
            <a:off x="1555115" y="6306820"/>
            <a:ext cx="88900" cy="76201"/>
          </a:xfrm>
          <a:prstGeom prst="rect">
            <a:avLst/>
          </a:prstGeom>
          <a:solidFill>
            <a:schemeClr val="bg2">
              <a:lumMod val="9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3" name="矩形 12"/>
          <p:cNvSpPr/>
          <p:nvPr userDrawn="1">
            <p:custDataLst>
              <p:tags r:id="rId8"/>
            </p:custDataLst>
          </p:nvPr>
        </p:nvSpPr>
        <p:spPr>
          <a:xfrm>
            <a:off x="1731010" y="6306820"/>
            <a:ext cx="253365" cy="76201"/>
          </a:xfrm>
          <a:prstGeom prst="rect">
            <a:avLst/>
          </a:prstGeom>
          <a:solidFill>
            <a:schemeClr val="bg2">
              <a:lumMod val="9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12"/>
            </p:custDataLst>
          </p:nvPr>
        </p:nvSpPr>
        <p:spPr>
          <a:xfrm>
            <a:off x="883644" y="809127"/>
            <a:ext cx="9144000" cy="1896745"/>
          </a:xfrm>
        </p:spPr>
        <p:txBody>
          <a:bodyPr lIns="91440" tIns="45720" rIns="91440" bIns="0" anchor="b" anchorCtr="0">
            <a:normAutofit/>
          </a:bodyPr>
          <a:lstStyle>
            <a:lvl1pPr algn="l">
              <a:defRPr sz="6600" b="1" spc="60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13"/>
            </p:custDataLst>
          </p:nvPr>
        </p:nvSpPr>
        <p:spPr>
          <a:xfrm>
            <a:off x="883643" y="3017520"/>
            <a:ext cx="9144000" cy="890270"/>
          </a:xfrm>
        </p:spPr>
        <p:txBody>
          <a:bodyPr lIns="91440" tIns="0" rIns="91440" bIns="45720">
            <a:normAutofit/>
          </a:bodyPr>
          <a:lstStyle>
            <a:lvl1pPr marL="0" indent="0" algn="l" eaLnBrk="1" fontAlgn="auto" latinLnBrk="0" hangingPunct="1">
              <a:lnSpc>
                <a:spcPct val="100000"/>
              </a:lnSpc>
              <a:buNone/>
              <a:defRPr sz="2400" u="none" strike="noStrike" kern="1200" cap="none" spc="200" normalizeH="0" baseline="0">
                <a:solidFill>
                  <a:schemeClr val="bg1">
                    <a:lumMod val="85000"/>
                  </a:schemeClr>
                </a:solidFill>
                <a:uFillTx/>
                <a:latin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 hasCustomPrompt="1"/>
            <p:custDataLst>
              <p:tags r:id="rId14"/>
            </p:custDataLst>
          </p:nvPr>
        </p:nvSpPr>
        <p:spPr>
          <a:xfrm>
            <a:off x="883644" y="5050433"/>
            <a:ext cx="3365430" cy="579657"/>
          </a:xfrm>
        </p:spPr>
        <p:txBody>
          <a:bodyPr lIns="91440" tIns="45720" rIns="91440" bIns="45720">
            <a:normAutofit/>
          </a:bodyPr>
          <a:lstStyle>
            <a:lvl1pPr marL="0" indent="0">
              <a:buNone/>
              <a:defRPr sz="240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>
                    <a:lumMod val="8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bg1">
                    <a:lumMod val="8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>
                    <a:lumMod val="8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>
                    <a:lumMod val="8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>
                    <a:lumMod val="8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 userDrawn="1">
            <p:custDataLst>
              <p:tags r:id="rId2"/>
            </p:custDataLst>
          </p:nvPr>
        </p:nvSpPr>
        <p:spPr>
          <a:xfrm>
            <a:off x="0" y="6470650"/>
            <a:ext cx="12192000" cy="387350"/>
          </a:xfrm>
          <a:prstGeom prst="rect">
            <a:avLst/>
          </a:prstGeom>
          <a:solidFill>
            <a:schemeClr val="bg2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highlight>
                <a:srgbClr val="1171F1"/>
              </a:highlight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4676775" y="2059757"/>
            <a:ext cx="6243774" cy="922021"/>
          </a:xfrm>
        </p:spPr>
        <p:txBody>
          <a:bodyPr lIns="91440" tIns="45720" rIns="91440" bIns="0" anchor="b" anchorCtr="0">
            <a:normAutofit/>
          </a:bodyPr>
          <a:lstStyle>
            <a:lvl1pPr>
              <a:defRPr sz="5400" u="none" strike="noStrike" kern="1200" cap="none" spc="30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4"/>
            </p:custDataLst>
          </p:nvPr>
        </p:nvSpPr>
        <p:spPr>
          <a:xfrm>
            <a:off x="4676775" y="3102596"/>
            <a:ext cx="6243774" cy="1401006"/>
          </a:xfrm>
        </p:spPr>
        <p:txBody>
          <a:bodyPr lIns="91440" tIns="0" rIns="91440" bIns="45720">
            <a:normAutofit/>
          </a:bodyPr>
          <a:lstStyle>
            <a:lvl1pPr marL="0" indent="0" eaLnBrk="1" fontAlgn="auto" latinLnBrk="0" hangingPunct="1">
              <a:buNone/>
              <a:defRPr kumimoji="0" lang="zh-CN" altLang="en-US" sz="1800" b="0" i="0" u="none" strike="noStrike" kern="1200" cap="none" spc="150" normalizeH="0" baseline="0" noProof="1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>
                    <a:lumMod val="8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bg1">
                    <a:lumMod val="8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>
                    <a:lumMod val="8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>
                    <a:lumMod val="8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>
                    <a:lumMod val="8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238877" y="952508"/>
            <a:ext cx="5283242" cy="5388907"/>
          </a:xfrm>
        </p:spPr>
        <p:txBody>
          <a:bodyPr>
            <a:noAutofit/>
          </a:bodyPr>
          <a:lstStyle>
            <a:lvl1pPr>
              <a:defRPr sz="160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60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60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60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60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69930" y="952508"/>
            <a:ext cx="5283242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bg1">
                    <a:lumMod val="9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>
                    <a:lumMod val="9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bg1">
                    <a:lumMod val="9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>
                    <a:lumMod val="9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>
                    <a:lumMod val="9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>
                    <a:lumMod val="9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bg1">
                    <a:lumMod val="9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>
                    <a:lumMod val="9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bg1">
                    <a:lumMod val="9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>
                    <a:lumMod val="9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>
                    <a:lumMod val="9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>
                    <a:lumMod val="9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3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bg1">
                    <a:lumMod val="9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4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>
                    <a:lumMod val="8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0.xml"/><Relationship Id="rId8" Type="http://schemas.openxmlformats.org/officeDocument/2006/relationships/slideLayout" Target="../slideLayouts/slideLayout9.xml"/><Relationship Id="rId7" Type="http://schemas.openxmlformats.org/officeDocument/2006/relationships/slideLayout" Target="../slideLayouts/slideLayout8.xml"/><Relationship Id="rId6" Type="http://schemas.openxmlformats.org/officeDocument/2006/relationships/slideLayout" Target="../slideLayouts/slideLayout7.xml"/><Relationship Id="rId5" Type="http://schemas.openxmlformats.org/officeDocument/2006/relationships/slideLayout" Target="../slideLayouts/slideLayout6.xml"/><Relationship Id="rId4" Type="http://schemas.openxmlformats.org/officeDocument/2006/relationships/slideLayout" Target="../slideLayouts/slideLayout5.xml"/><Relationship Id="rId3" Type="http://schemas.openxmlformats.org/officeDocument/2006/relationships/slideLayout" Target="../slideLayouts/slideLayout4.xml"/><Relationship Id="rId25" Type="http://schemas.openxmlformats.org/officeDocument/2006/relationships/theme" Target="../theme/theme2.xml"/><Relationship Id="rId24" Type="http://schemas.openxmlformats.org/officeDocument/2006/relationships/tags" Target="../tags/tag128.xml"/><Relationship Id="rId23" Type="http://schemas.openxmlformats.org/officeDocument/2006/relationships/tags" Target="../tags/tag127.xml"/><Relationship Id="rId22" Type="http://schemas.openxmlformats.org/officeDocument/2006/relationships/tags" Target="../tags/tag126.xml"/><Relationship Id="rId21" Type="http://schemas.openxmlformats.org/officeDocument/2006/relationships/tags" Target="../tags/tag125.xml"/><Relationship Id="rId20" Type="http://schemas.openxmlformats.org/officeDocument/2006/relationships/tags" Target="../tags/tag124.xml"/><Relationship Id="rId2" Type="http://schemas.openxmlformats.org/officeDocument/2006/relationships/slideLayout" Target="../slideLayouts/slideLayout3.xml"/><Relationship Id="rId19" Type="http://schemas.openxmlformats.org/officeDocument/2006/relationships/tags" Target="../tags/tag123.xml"/><Relationship Id="rId18" Type="http://schemas.openxmlformats.org/officeDocument/2006/relationships/slideLayout" Target="../slideLayouts/slideLayout19.xml"/><Relationship Id="rId17" Type="http://schemas.openxmlformats.org/officeDocument/2006/relationships/slideLayout" Target="../slideLayouts/slideLayout18.xml"/><Relationship Id="rId16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16.xml"/><Relationship Id="rId14" Type="http://schemas.openxmlformats.org/officeDocument/2006/relationships/slideLayout" Target="../slideLayouts/slideLayout15.xml"/><Relationship Id="rId13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13.xml"/><Relationship Id="rId11" Type="http://schemas.openxmlformats.org/officeDocument/2006/relationships/slideLayout" Target="../slideLayouts/slideLayout12.xml"/><Relationship Id="rId10" Type="http://schemas.openxmlformats.org/officeDocument/2006/relationships/slideLayout" Target="../slideLayouts/slideLayout11.xml"/><Relationship Id="rId1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60400" y="-1"/>
            <a:ext cx="10858500" cy="1028700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0400" y="1130300"/>
            <a:ext cx="10858500" cy="50038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60400" y="6235700"/>
            <a:ext cx="2832652" cy="36512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</a:defRPr>
            </a:lvl1pPr>
          </a:lstStyle>
          <a:p>
            <a:fld id="{3F797746-5315-42E5-8715-B385B7B51A43}" type="datetime1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965161" y="6235700"/>
            <a:ext cx="4248978" cy="36512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zh-CN" altLang="en-US" dirty="0"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</a:rPr>
              <a:t>稿定设计</a:t>
            </a:r>
            <a:r>
              <a:rPr lang="en-US" altLang="zh-CN" dirty="0"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</a:rPr>
              <a:t>——</a:t>
            </a:r>
            <a:r>
              <a:rPr lang="zh-CN" altLang="en-US" dirty="0"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</a:rPr>
              <a:t>让设计更简单！</a:t>
            </a:r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86248" y="6235700"/>
            <a:ext cx="2832652" cy="36512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</a:defRPr>
            </a:lvl1pPr>
          </a:lstStyle>
          <a:p>
            <a:fld id="{4A2702D6-7180-491C-910B-B9B8CEB6939C}" type="slidenum">
              <a:rPr lang="zh-CN" altLang="en-US" smtClean="0"/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1"/>
          </a:solidFill>
          <a:latin typeface="阿里巴巴普惠体 2.0 35 Thin" panose="00020600040101010101" pitchFamily="18" charset="-122"/>
          <a:ea typeface="阿里巴巴普惠体 2.0 35 Thin" panose="00020600040101010101" pitchFamily="18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阿里巴巴普惠体 2.0 35 Thin" panose="00020600040101010101" pitchFamily="18" charset="-122"/>
          <a:ea typeface="阿里巴巴普惠体 2.0 35 Thin" panose="00020600040101010101" pitchFamily="18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阿里巴巴普惠体 2.0 35 Thin" panose="00020600040101010101" pitchFamily="18" charset="-122"/>
          <a:ea typeface="阿里巴巴普惠体 2.0 35 Thin" panose="00020600040101010101" pitchFamily="18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阿里巴巴普惠体 2.0 35 Thin" panose="00020600040101010101" pitchFamily="18" charset="-122"/>
          <a:ea typeface="阿里巴巴普惠体 2.0 35 Thin" panose="00020600040101010101" pitchFamily="18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阿里巴巴普惠体 2.0 35 Thin" panose="00020600040101010101" pitchFamily="18" charset="-122"/>
          <a:ea typeface="阿里巴巴普惠体 2.0 35 Thin" panose="00020600040101010101" pitchFamily="18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阿里巴巴普惠体 2.0 35 Thin" panose="00020600040101010101" pitchFamily="18" charset="-122"/>
          <a:ea typeface="阿里巴巴普惠体 2.0 35 Thin" panose="00020600040101010101" pitchFamily="18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0"/>
            </p:custDataLst>
          </p:nvPr>
        </p:nvSpPr>
        <p:spPr>
          <a:xfrm>
            <a:off x="669882" y="952508"/>
            <a:ext cx="10852237" cy="53889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1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2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3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2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5" r:id="rId15"/>
    <p:sldLayoutId id="2147483666" r:id="rId16"/>
    <p:sldLayoutId id="2147483667" r:id="rId17"/>
    <p:sldLayoutId id="2147483668" r:id="rId1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 baseline="0">
          <a:solidFill>
            <a:schemeClr val="bg1"/>
          </a:solidFill>
          <a:uFillTx/>
          <a:latin typeface="Arial" panose="020B0604020202020204" pitchFamily="34" charset="0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bg1">
              <a:lumMod val="9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bg1">
              <a:lumMod val="9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bg1">
              <a:lumMod val="9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bg1">
              <a:lumMod val="9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bg1">
              <a:lumMod val="9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133.xml"/><Relationship Id="rId4" Type="http://schemas.openxmlformats.org/officeDocument/2006/relationships/tags" Target="../tags/tag132.xml"/><Relationship Id="rId3" Type="http://schemas.openxmlformats.org/officeDocument/2006/relationships/tags" Target="../tags/tag131.xml"/><Relationship Id="rId2" Type="http://schemas.openxmlformats.org/officeDocument/2006/relationships/tags" Target="../tags/tag130.xml"/><Relationship Id="rId1" Type="http://schemas.openxmlformats.org/officeDocument/2006/relationships/tags" Target="../tags/tag129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tags" Target="../tags/tag227.xml"/><Relationship Id="rId8" Type="http://schemas.openxmlformats.org/officeDocument/2006/relationships/image" Target="../media/image14.png"/><Relationship Id="rId7" Type="http://schemas.openxmlformats.org/officeDocument/2006/relationships/tags" Target="../tags/tag226.xml"/><Relationship Id="rId6" Type="http://schemas.openxmlformats.org/officeDocument/2006/relationships/tags" Target="../tags/tag225.xml"/><Relationship Id="rId5" Type="http://schemas.openxmlformats.org/officeDocument/2006/relationships/tags" Target="../tags/tag224.xml"/><Relationship Id="rId4" Type="http://schemas.openxmlformats.org/officeDocument/2006/relationships/tags" Target="../tags/tag223.xml"/><Relationship Id="rId3" Type="http://schemas.openxmlformats.org/officeDocument/2006/relationships/tags" Target="../tags/tag222.xml"/><Relationship Id="rId2" Type="http://schemas.openxmlformats.org/officeDocument/2006/relationships/tags" Target="../tags/tag221.xml"/><Relationship Id="rId10" Type="http://schemas.openxmlformats.org/officeDocument/2006/relationships/slideLayout" Target="../slideLayouts/slideLayout8.xml"/><Relationship Id="rId1" Type="http://schemas.openxmlformats.org/officeDocument/2006/relationships/tags" Target="../tags/tag220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tags" Target="../tags/tag235.xml"/><Relationship Id="rId8" Type="http://schemas.openxmlformats.org/officeDocument/2006/relationships/image" Target="../media/image15.png"/><Relationship Id="rId7" Type="http://schemas.openxmlformats.org/officeDocument/2006/relationships/tags" Target="../tags/tag234.xml"/><Relationship Id="rId6" Type="http://schemas.openxmlformats.org/officeDocument/2006/relationships/tags" Target="../tags/tag233.xml"/><Relationship Id="rId5" Type="http://schemas.openxmlformats.org/officeDocument/2006/relationships/tags" Target="../tags/tag232.xml"/><Relationship Id="rId4" Type="http://schemas.openxmlformats.org/officeDocument/2006/relationships/tags" Target="../tags/tag231.xml"/><Relationship Id="rId3" Type="http://schemas.openxmlformats.org/officeDocument/2006/relationships/tags" Target="../tags/tag230.xml"/><Relationship Id="rId20" Type="http://schemas.openxmlformats.org/officeDocument/2006/relationships/slideLayout" Target="../slideLayouts/slideLayout8.xml"/><Relationship Id="rId2" Type="http://schemas.openxmlformats.org/officeDocument/2006/relationships/tags" Target="../tags/tag229.xml"/><Relationship Id="rId19" Type="http://schemas.openxmlformats.org/officeDocument/2006/relationships/tags" Target="../tags/tag240.xml"/><Relationship Id="rId18" Type="http://schemas.openxmlformats.org/officeDocument/2006/relationships/image" Target="../media/image20.png"/><Relationship Id="rId17" Type="http://schemas.openxmlformats.org/officeDocument/2006/relationships/tags" Target="../tags/tag239.xml"/><Relationship Id="rId16" Type="http://schemas.openxmlformats.org/officeDocument/2006/relationships/image" Target="../media/image19.png"/><Relationship Id="rId15" Type="http://schemas.openxmlformats.org/officeDocument/2006/relationships/tags" Target="../tags/tag238.xml"/><Relationship Id="rId14" Type="http://schemas.openxmlformats.org/officeDocument/2006/relationships/image" Target="../media/image18.png"/><Relationship Id="rId13" Type="http://schemas.openxmlformats.org/officeDocument/2006/relationships/tags" Target="../tags/tag237.xml"/><Relationship Id="rId12" Type="http://schemas.openxmlformats.org/officeDocument/2006/relationships/image" Target="../media/image17.png"/><Relationship Id="rId11" Type="http://schemas.openxmlformats.org/officeDocument/2006/relationships/tags" Target="../tags/tag236.xml"/><Relationship Id="rId10" Type="http://schemas.openxmlformats.org/officeDocument/2006/relationships/image" Target="../media/image16.png"/><Relationship Id="rId1" Type="http://schemas.openxmlformats.org/officeDocument/2006/relationships/tags" Target="../tags/tag228.xml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tags" Target="../tags/tag248.xml"/><Relationship Id="rId8" Type="http://schemas.openxmlformats.org/officeDocument/2006/relationships/image" Target="../media/image21.png"/><Relationship Id="rId7" Type="http://schemas.openxmlformats.org/officeDocument/2006/relationships/tags" Target="../tags/tag247.xml"/><Relationship Id="rId6" Type="http://schemas.openxmlformats.org/officeDocument/2006/relationships/tags" Target="../tags/tag246.xml"/><Relationship Id="rId5" Type="http://schemas.openxmlformats.org/officeDocument/2006/relationships/tags" Target="../tags/tag245.xml"/><Relationship Id="rId4" Type="http://schemas.openxmlformats.org/officeDocument/2006/relationships/tags" Target="../tags/tag244.xml"/><Relationship Id="rId3" Type="http://schemas.openxmlformats.org/officeDocument/2006/relationships/tags" Target="../tags/tag243.xml"/><Relationship Id="rId2" Type="http://schemas.openxmlformats.org/officeDocument/2006/relationships/tags" Target="../tags/tag242.xml"/><Relationship Id="rId18" Type="http://schemas.openxmlformats.org/officeDocument/2006/relationships/slideLayout" Target="../slideLayouts/slideLayout8.xml"/><Relationship Id="rId17" Type="http://schemas.openxmlformats.org/officeDocument/2006/relationships/tags" Target="../tags/tag252.xml"/><Relationship Id="rId16" Type="http://schemas.openxmlformats.org/officeDocument/2006/relationships/image" Target="../media/image25.png"/><Relationship Id="rId15" Type="http://schemas.openxmlformats.org/officeDocument/2006/relationships/tags" Target="../tags/tag251.xml"/><Relationship Id="rId14" Type="http://schemas.openxmlformats.org/officeDocument/2006/relationships/image" Target="../media/image24.png"/><Relationship Id="rId13" Type="http://schemas.openxmlformats.org/officeDocument/2006/relationships/tags" Target="../tags/tag250.xml"/><Relationship Id="rId12" Type="http://schemas.openxmlformats.org/officeDocument/2006/relationships/image" Target="../media/image23.png"/><Relationship Id="rId11" Type="http://schemas.openxmlformats.org/officeDocument/2006/relationships/tags" Target="../tags/tag249.xml"/><Relationship Id="rId10" Type="http://schemas.openxmlformats.org/officeDocument/2006/relationships/image" Target="../media/image22.png"/><Relationship Id="rId1" Type="http://schemas.openxmlformats.org/officeDocument/2006/relationships/tags" Target="../tags/tag241.xml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8.xml"/><Relationship Id="rId8" Type="http://schemas.openxmlformats.org/officeDocument/2006/relationships/tags" Target="../tags/tag258.xml"/><Relationship Id="rId7" Type="http://schemas.openxmlformats.org/officeDocument/2006/relationships/image" Target="../media/image26.emf"/><Relationship Id="rId6" Type="http://schemas.openxmlformats.org/officeDocument/2006/relationships/oleObject" Target="../embeddings/oleObject2.bin"/><Relationship Id="rId5" Type="http://schemas.openxmlformats.org/officeDocument/2006/relationships/tags" Target="../tags/tag257.xml"/><Relationship Id="rId4" Type="http://schemas.openxmlformats.org/officeDocument/2006/relationships/tags" Target="../tags/tag256.xml"/><Relationship Id="rId3" Type="http://schemas.openxmlformats.org/officeDocument/2006/relationships/tags" Target="../tags/tag255.xml"/><Relationship Id="rId2" Type="http://schemas.openxmlformats.org/officeDocument/2006/relationships/tags" Target="../tags/tag254.xml"/><Relationship Id="rId10" Type="http://schemas.openxmlformats.org/officeDocument/2006/relationships/vmlDrawing" Target="../drawings/vmlDrawing2.vml"/><Relationship Id="rId1" Type="http://schemas.openxmlformats.org/officeDocument/2006/relationships/tags" Target="../tags/tag253.xml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image" Target="../media/image28.emf"/><Relationship Id="rId8" Type="http://schemas.openxmlformats.org/officeDocument/2006/relationships/oleObject" Target="../embeddings/oleObject4.bin"/><Relationship Id="rId7" Type="http://schemas.openxmlformats.org/officeDocument/2006/relationships/image" Target="../media/image27.emf"/><Relationship Id="rId6" Type="http://schemas.openxmlformats.org/officeDocument/2006/relationships/oleObject" Target="../embeddings/oleObject3.bin"/><Relationship Id="rId5" Type="http://schemas.openxmlformats.org/officeDocument/2006/relationships/tags" Target="../tags/tag263.xml"/><Relationship Id="rId4" Type="http://schemas.openxmlformats.org/officeDocument/2006/relationships/tags" Target="../tags/tag262.xml"/><Relationship Id="rId3" Type="http://schemas.openxmlformats.org/officeDocument/2006/relationships/tags" Target="../tags/tag261.xml"/><Relationship Id="rId2" Type="http://schemas.openxmlformats.org/officeDocument/2006/relationships/tags" Target="../tags/tag260.xml"/><Relationship Id="rId12" Type="http://schemas.openxmlformats.org/officeDocument/2006/relationships/vmlDrawing" Target="../drawings/vmlDrawing3.vml"/><Relationship Id="rId11" Type="http://schemas.openxmlformats.org/officeDocument/2006/relationships/slideLayout" Target="../slideLayouts/slideLayout8.xml"/><Relationship Id="rId10" Type="http://schemas.openxmlformats.org/officeDocument/2006/relationships/tags" Target="../tags/tag264.xml"/><Relationship Id="rId1" Type="http://schemas.openxmlformats.org/officeDocument/2006/relationships/tags" Target="../tags/tag259.xml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tags" Target="../tags/tag271.xml"/><Relationship Id="rId8" Type="http://schemas.openxmlformats.org/officeDocument/2006/relationships/image" Target="../media/image30.png"/><Relationship Id="rId7" Type="http://schemas.openxmlformats.org/officeDocument/2006/relationships/image" Target="../media/image29.png"/><Relationship Id="rId6" Type="http://schemas.openxmlformats.org/officeDocument/2006/relationships/tags" Target="../tags/tag270.xml"/><Relationship Id="rId5" Type="http://schemas.openxmlformats.org/officeDocument/2006/relationships/tags" Target="../tags/tag269.xml"/><Relationship Id="rId4" Type="http://schemas.openxmlformats.org/officeDocument/2006/relationships/tags" Target="../tags/tag268.xml"/><Relationship Id="rId3" Type="http://schemas.openxmlformats.org/officeDocument/2006/relationships/tags" Target="../tags/tag267.xml"/><Relationship Id="rId2" Type="http://schemas.openxmlformats.org/officeDocument/2006/relationships/tags" Target="../tags/tag266.xml"/><Relationship Id="rId10" Type="http://schemas.openxmlformats.org/officeDocument/2006/relationships/slideLayout" Target="../slideLayouts/slideLayout8.xml"/><Relationship Id="rId1" Type="http://schemas.openxmlformats.org/officeDocument/2006/relationships/tags" Target="../tags/tag265.xml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tags" Target="../tags/tag279.xml"/><Relationship Id="rId8" Type="http://schemas.openxmlformats.org/officeDocument/2006/relationships/image" Target="../media/image31.png"/><Relationship Id="rId7" Type="http://schemas.openxmlformats.org/officeDocument/2006/relationships/tags" Target="../tags/tag278.xml"/><Relationship Id="rId6" Type="http://schemas.openxmlformats.org/officeDocument/2006/relationships/tags" Target="../tags/tag277.xml"/><Relationship Id="rId5" Type="http://schemas.openxmlformats.org/officeDocument/2006/relationships/tags" Target="../tags/tag276.xml"/><Relationship Id="rId4" Type="http://schemas.openxmlformats.org/officeDocument/2006/relationships/tags" Target="../tags/tag275.xml"/><Relationship Id="rId3" Type="http://schemas.openxmlformats.org/officeDocument/2006/relationships/tags" Target="../tags/tag274.xml"/><Relationship Id="rId2" Type="http://schemas.openxmlformats.org/officeDocument/2006/relationships/tags" Target="../tags/tag273.xml"/><Relationship Id="rId16" Type="http://schemas.openxmlformats.org/officeDocument/2006/relationships/slideLayout" Target="../slideLayouts/slideLayout8.xml"/><Relationship Id="rId15" Type="http://schemas.openxmlformats.org/officeDocument/2006/relationships/tags" Target="../tags/tag282.xml"/><Relationship Id="rId14" Type="http://schemas.openxmlformats.org/officeDocument/2006/relationships/image" Target="../media/image34.png"/><Relationship Id="rId13" Type="http://schemas.openxmlformats.org/officeDocument/2006/relationships/tags" Target="../tags/tag281.xml"/><Relationship Id="rId12" Type="http://schemas.openxmlformats.org/officeDocument/2006/relationships/image" Target="../media/image33.png"/><Relationship Id="rId11" Type="http://schemas.openxmlformats.org/officeDocument/2006/relationships/tags" Target="../tags/tag280.xml"/><Relationship Id="rId10" Type="http://schemas.openxmlformats.org/officeDocument/2006/relationships/image" Target="../media/image32.png"/><Relationship Id="rId1" Type="http://schemas.openxmlformats.org/officeDocument/2006/relationships/tags" Target="../tags/tag272.xml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tags" Target="../tags/tag290.xml"/><Relationship Id="rId8" Type="http://schemas.openxmlformats.org/officeDocument/2006/relationships/image" Target="../media/image35.png"/><Relationship Id="rId7" Type="http://schemas.openxmlformats.org/officeDocument/2006/relationships/tags" Target="../tags/tag289.xml"/><Relationship Id="rId6" Type="http://schemas.openxmlformats.org/officeDocument/2006/relationships/tags" Target="../tags/tag288.xml"/><Relationship Id="rId5" Type="http://schemas.openxmlformats.org/officeDocument/2006/relationships/tags" Target="../tags/tag287.xml"/><Relationship Id="rId4" Type="http://schemas.openxmlformats.org/officeDocument/2006/relationships/tags" Target="../tags/tag286.xml"/><Relationship Id="rId3" Type="http://schemas.openxmlformats.org/officeDocument/2006/relationships/tags" Target="../tags/tag285.xml"/><Relationship Id="rId2" Type="http://schemas.openxmlformats.org/officeDocument/2006/relationships/tags" Target="../tags/tag284.xml"/><Relationship Id="rId12" Type="http://schemas.openxmlformats.org/officeDocument/2006/relationships/slideLayout" Target="../slideLayouts/slideLayout8.xml"/><Relationship Id="rId11" Type="http://schemas.openxmlformats.org/officeDocument/2006/relationships/tags" Target="../tags/tag291.xml"/><Relationship Id="rId10" Type="http://schemas.openxmlformats.org/officeDocument/2006/relationships/image" Target="../media/image36.png"/><Relationship Id="rId1" Type="http://schemas.openxmlformats.org/officeDocument/2006/relationships/tags" Target="../tags/tag283.xml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tags" Target="../tags/tag299.xml"/><Relationship Id="rId8" Type="http://schemas.openxmlformats.org/officeDocument/2006/relationships/image" Target="../media/image37.png"/><Relationship Id="rId7" Type="http://schemas.openxmlformats.org/officeDocument/2006/relationships/tags" Target="../tags/tag298.xml"/><Relationship Id="rId6" Type="http://schemas.openxmlformats.org/officeDocument/2006/relationships/tags" Target="../tags/tag297.xml"/><Relationship Id="rId5" Type="http://schemas.openxmlformats.org/officeDocument/2006/relationships/tags" Target="../tags/tag296.xml"/><Relationship Id="rId4" Type="http://schemas.openxmlformats.org/officeDocument/2006/relationships/tags" Target="../tags/tag295.xml"/><Relationship Id="rId3" Type="http://schemas.openxmlformats.org/officeDocument/2006/relationships/tags" Target="../tags/tag294.xml"/><Relationship Id="rId2" Type="http://schemas.openxmlformats.org/officeDocument/2006/relationships/tags" Target="../tags/tag293.xml"/><Relationship Id="rId10" Type="http://schemas.openxmlformats.org/officeDocument/2006/relationships/slideLayout" Target="../slideLayouts/slideLayout8.xml"/><Relationship Id="rId1" Type="http://schemas.openxmlformats.org/officeDocument/2006/relationships/tags" Target="../tags/tag292.xml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tags" Target="../tags/tag307.xml"/><Relationship Id="rId8" Type="http://schemas.openxmlformats.org/officeDocument/2006/relationships/image" Target="../media/image38.png"/><Relationship Id="rId7" Type="http://schemas.openxmlformats.org/officeDocument/2006/relationships/tags" Target="../tags/tag306.xml"/><Relationship Id="rId6" Type="http://schemas.openxmlformats.org/officeDocument/2006/relationships/tags" Target="../tags/tag305.xml"/><Relationship Id="rId5" Type="http://schemas.openxmlformats.org/officeDocument/2006/relationships/tags" Target="../tags/tag304.xml"/><Relationship Id="rId4" Type="http://schemas.openxmlformats.org/officeDocument/2006/relationships/tags" Target="../tags/tag303.xml"/><Relationship Id="rId3" Type="http://schemas.openxmlformats.org/officeDocument/2006/relationships/tags" Target="../tags/tag302.xml"/><Relationship Id="rId20" Type="http://schemas.openxmlformats.org/officeDocument/2006/relationships/slideLayout" Target="../slideLayouts/slideLayout8.xml"/><Relationship Id="rId2" Type="http://schemas.openxmlformats.org/officeDocument/2006/relationships/tags" Target="../tags/tag301.xml"/><Relationship Id="rId19" Type="http://schemas.openxmlformats.org/officeDocument/2006/relationships/tags" Target="../tags/tag312.xml"/><Relationship Id="rId18" Type="http://schemas.openxmlformats.org/officeDocument/2006/relationships/image" Target="../media/image43.png"/><Relationship Id="rId17" Type="http://schemas.openxmlformats.org/officeDocument/2006/relationships/tags" Target="../tags/tag311.xml"/><Relationship Id="rId16" Type="http://schemas.openxmlformats.org/officeDocument/2006/relationships/image" Target="../media/image42.png"/><Relationship Id="rId15" Type="http://schemas.openxmlformats.org/officeDocument/2006/relationships/tags" Target="../tags/tag310.xml"/><Relationship Id="rId14" Type="http://schemas.openxmlformats.org/officeDocument/2006/relationships/image" Target="../media/image41.png"/><Relationship Id="rId13" Type="http://schemas.openxmlformats.org/officeDocument/2006/relationships/tags" Target="../tags/tag309.xml"/><Relationship Id="rId12" Type="http://schemas.openxmlformats.org/officeDocument/2006/relationships/image" Target="../media/image40.png"/><Relationship Id="rId11" Type="http://schemas.openxmlformats.org/officeDocument/2006/relationships/tags" Target="../tags/tag308.xml"/><Relationship Id="rId10" Type="http://schemas.openxmlformats.org/officeDocument/2006/relationships/image" Target="../media/image39.png"/><Relationship Id="rId1" Type="http://schemas.openxmlformats.org/officeDocument/2006/relationships/tags" Target="../tags/tag300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142.xml"/><Relationship Id="rId8" Type="http://schemas.openxmlformats.org/officeDocument/2006/relationships/tags" Target="../tags/tag141.xml"/><Relationship Id="rId7" Type="http://schemas.openxmlformats.org/officeDocument/2006/relationships/tags" Target="../tags/tag140.xml"/><Relationship Id="rId6" Type="http://schemas.openxmlformats.org/officeDocument/2006/relationships/tags" Target="../tags/tag139.xml"/><Relationship Id="rId5" Type="http://schemas.openxmlformats.org/officeDocument/2006/relationships/tags" Target="../tags/tag138.xml"/><Relationship Id="rId4" Type="http://schemas.openxmlformats.org/officeDocument/2006/relationships/tags" Target="../tags/tag137.xml"/><Relationship Id="rId3" Type="http://schemas.openxmlformats.org/officeDocument/2006/relationships/tags" Target="../tags/tag136.xml"/><Relationship Id="rId2" Type="http://schemas.openxmlformats.org/officeDocument/2006/relationships/tags" Target="../tags/tag135.xml"/><Relationship Id="rId19" Type="http://schemas.openxmlformats.org/officeDocument/2006/relationships/slideLayout" Target="../slideLayouts/slideLayout8.xml"/><Relationship Id="rId18" Type="http://schemas.openxmlformats.org/officeDocument/2006/relationships/tags" Target="../tags/tag151.xml"/><Relationship Id="rId17" Type="http://schemas.openxmlformats.org/officeDocument/2006/relationships/tags" Target="../tags/tag150.xml"/><Relationship Id="rId16" Type="http://schemas.openxmlformats.org/officeDocument/2006/relationships/tags" Target="../tags/tag149.xml"/><Relationship Id="rId15" Type="http://schemas.openxmlformats.org/officeDocument/2006/relationships/tags" Target="../tags/tag148.xml"/><Relationship Id="rId14" Type="http://schemas.openxmlformats.org/officeDocument/2006/relationships/tags" Target="../tags/tag147.xml"/><Relationship Id="rId13" Type="http://schemas.openxmlformats.org/officeDocument/2006/relationships/tags" Target="../tags/tag146.xml"/><Relationship Id="rId12" Type="http://schemas.openxmlformats.org/officeDocument/2006/relationships/tags" Target="../tags/tag145.xml"/><Relationship Id="rId11" Type="http://schemas.openxmlformats.org/officeDocument/2006/relationships/tags" Target="../tags/tag144.xml"/><Relationship Id="rId10" Type="http://schemas.openxmlformats.org/officeDocument/2006/relationships/tags" Target="../tags/tag143.xml"/><Relationship Id="rId1" Type="http://schemas.openxmlformats.org/officeDocument/2006/relationships/tags" Target="../tags/tag134.xml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tags" Target="../tags/tag320.xml"/><Relationship Id="rId8" Type="http://schemas.openxmlformats.org/officeDocument/2006/relationships/image" Target="../media/image44.png"/><Relationship Id="rId7" Type="http://schemas.openxmlformats.org/officeDocument/2006/relationships/tags" Target="../tags/tag319.xml"/><Relationship Id="rId6" Type="http://schemas.openxmlformats.org/officeDocument/2006/relationships/tags" Target="../tags/tag318.xml"/><Relationship Id="rId5" Type="http://schemas.openxmlformats.org/officeDocument/2006/relationships/tags" Target="../tags/tag317.xml"/><Relationship Id="rId4" Type="http://schemas.openxmlformats.org/officeDocument/2006/relationships/tags" Target="../tags/tag316.xml"/><Relationship Id="rId3" Type="http://schemas.openxmlformats.org/officeDocument/2006/relationships/tags" Target="../tags/tag315.xml"/><Relationship Id="rId2" Type="http://schemas.openxmlformats.org/officeDocument/2006/relationships/tags" Target="../tags/tag314.xml"/><Relationship Id="rId10" Type="http://schemas.openxmlformats.org/officeDocument/2006/relationships/slideLayout" Target="../slideLayouts/slideLayout8.xml"/><Relationship Id="rId1" Type="http://schemas.openxmlformats.org/officeDocument/2006/relationships/tags" Target="../tags/tag313.xml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tags" Target="../tags/tag328.xml"/><Relationship Id="rId8" Type="http://schemas.openxmlformats.org/officeDocument/2006/relationships/image" Target="../media/image45.png"/><Relationship Id="rId7" Type="http://schemas.openxmlformats.org/officeDocument/2006/relationships/tags" Target="../tags/tag327.xml"/><Relationship Id="rId6" Type="http://schemas.openxmlformats.org/officeDocument/2006/relationships/tags" Target="../tags/tag326.xml"/><Relationship Id="rId5" Type="http://schemas.openxmlformats.org/officeDocument/2006/relationships/tags" Target="../tags/tag325.xml"/><Relationship Id="rId4" Type="http://schemas.openxmlformats.org/officeDocument/2006/relationships/tags" Target="../tags/tag324.xml"/><Relationship Id="rId3" Type="http://schemas.openxmlformats.org/officeDocument/2006/relationships/tags" Target="../tags/tag323.xml"/><Relationship Id="rId2" Type="http://schemas.openxmlformats.org/officeDocument/2006/relationships/tags" Target="../tags/tag322.xml"/><Relationship Id="rId16" Type="http://schemas.openxmlformats.org/officeDocument/2006/relationships/slideLayout" Target="../slideLayouts/slideLayout8.xml"/><Relationship Id="rId15" Type="http://schemas.openxmlformats.org/officeDocument/2006/relationships/tags" Target="../tags/tag331.xml"/><Relationship Id="rId14" Type="http://schemas.openxmlformats.org/officeDocument/2006/relationships/image" Target="../media/image48.png"/><Relationship Id="rId13" Type="http://schemas.openxmlformats.org/officeDocument/2006/relationships/tags" Target="../tags/tag330.xml"/><Relationship Id="rId12" Type="http://schemas.openxmlformats.org/officeDocument/2006/relationships/image" Target="../media/image47.png"/><Relationship Id="rId11" Type="http://schemas.openxmlformats.org/officeDocument/2006/relationships/tags" Target="../tags/tag329.xml"/><Relationship Id="rId10" Type="http://schemas.openxmlformats.org/officeDocument/2006/relationships/image" Target="../media/image46.png"/><Relationship Id="rId1" Type="http://schemas.openxmlformats.org/officeDocument/2006/relationships/tags" Target="../tags/tag321.xml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tags" Target="../tags/tag339.xml"/><Relationship Id="rId8" Type="http://schemas.openxmlformats.org/officeDocument/2006/relationships/image" Target="../media/image49.png"/><Relationship Id="rId7" Type="http://schemas.openxmlformats.org/officeDocument/2006/relationships/tags" Target="../tags/tag338.xml"/><Relationship Id="rId6" Type="http://schemas.openxmlformats.org/officeDocument/2006/relationships/tags" Target="../tags/tag337.xml"/><Relationship Id="rId5" Type="http://schemas.openxmlformats.org/officeDocument/2006/relationships/tags" Target="../tags/tag336.xml"/><Relationship Id="rId4" Type="http://schemas.openxmlformats.org/officeDocument/2006/relationships/tags" Target="../tags/tag335.xml"/><Relationship Id="rId3" Type="http://schemas.openxmlformats.org/officeDocument/2006/relationships/tags" Target="../tags/tag334.xml"/><Relationship Id="rId2" Type="http://schemas.openxmlformats.org/officeDocument/2006/relationships/tags" Target="../tags/tag333.xml"/><Relationship Id="rId12" Type="http://schemas.openxmlformats.org/officeDocument/2006/relationships/slideLayout" Target="../slideLayouts/slideLayout8.xml"/><Relationship Id="rId11" Type="http://schemas.openxmlformats.org/officeDocument/2006/relationships/tags" Target="../tags/tag340.xml"/><Relationship Id="rId10" Type="http://schemas.openxmlformats.org/officeDocument/2006/relationships/image" Target="../media/image50.png"/><Relationship Id="rId1" Type="http://schemas.openxmlformats.org/officeDocument/2006/relationships/tags" Target="../tags/tag332.xml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tags" Target="../tags/tag348.xml"/><Relationship Id="rId8" Type="http://schemas.openxmlformats.org/officeDocument/2006/relationships/image" Target="../media/image51.png"/><Relationship Id="rId7" Type="http://schemas.openxmlformats.org/officeDocument/2006/relationships/tags" Target="../tags/tag347.xml"/><Relationship Id="rId6" Type="http://schemas.openxmlformats.org/officeDocument/2006/relationships/tags" Target="../tags/tag346.xml"/><Relationship Id="rId5" Type="http://schemas.openxmlformats.org/officeDocument/2006/relationships/tags" Target="../tags/tag345.xml"/><Relationship Id="rId4" Type="http://schemas.openxmlformats.org/officeDocument/2006/relationships/tags" Target="../tags/tag344.xml"/><Relationship Id="rId3" Type="http://schemas.openxmlformats.org/officeDocument/2006/relationships/tags" Target="../tags/tag343.xml"/><Relationship Id="rId2" Type="http://schemas.openxmlformats.org/officeDocument/2006/relationships/tags" Target="../tags/tag342.xml"/><Relationship Id="rId14" Type="http://schemas.openxmlformats.org/officeDocument/2006/relationships/slideLayout" Target="../slideLayouts/slideLayout8.xml"/><Relationship Id="rId13" Type="http://schemas.openxmlformats.org/officeDocument/2006/relationships/tags" Target="../tags/tag350.xml"/><Relationship Id="rId12" Type="http://schemas.openxmlformats.org/officeDocument/2006/relationships/image" Target="../media/image53.png"/><Relationship Id="rId11" Type="http://schemas.openxmlformats.org/officeDocument/2006/relationships/tags" Target="../tags/tag349.xml"/><Relationship Id="rId10" Type="http://schemas.openxmlformats.org/officeDocument/2006/relationships/image" Target="../media/image52.png"/><Relationship Id="rId1" Type="http://schemas.openxmlformats.org/officeDocument/2006/relationships/tags" Target="../tags/tag341.xml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tags" Target="../tags/tag359.xml"/><Relationship Id="rId8" Type="http://schemas.openxmlformats.org/officeDocument/2006/relationships/tags" Target="../tags/tag358.xml"/><Relationship Id="rId7" Type="http://schemas.openxmlformats.org/officeDocument/2006/relationships/tags" Target="../tags/tag357.xml"/><Relationship Id="rId6" Type="http://schemas.openxmlformats.org/officeDocument/2006/relationships/tags" Target="../tags/tag356.xml"/><Relationship Id="rId5" Type="http://schemas.openxmlformats.org/officeDocument/2006/relationships/tags" Target="../tags/tag355.xml"/><Relationship Id="rId4" Type="http://schemas.openxmlformats.org/officeDocument/2006/relationships/tags" Target="../tags/tag354.xml"/><Relationship Id="rId3" Type="http://schemas.openxmlformats.org/officeDocument/2006/relationships/tags" Target="../tags/tag353.xml"/><Relationship Id="rId20" Type="http://schemas.openxmlformats.org/officeDocument/2006/relationships/slideLayout" Target="../slideLayouts/slideLayout8.xml"/><Relationship Id="rId2" Type="http://schemas.openxmlformats.org/officeDocument/2006/relationships/tags" Target="../tags/tag352.xml"/><Relationship Id="rId19" Type="http://schemas.openxmlformats.org/officeDocument/2006/relationships/tags" Target="../tags/tag367.xml"/><Relationship Id="rId18" Type="http://schemas.openxmlformats.org/officeDocument/2006/relationships/tags" Target="../tags/tag366.xml"/><Relationship Id="rId17" Type="http://schemas.openxmlformats.org/officeDocument/2006/relationships/tags" Target="../tags/tag365.xml"/><Relationship Id="rId16" Type="http://schemas.openxmlformats.org/officeDocument/2006/relationships/tags" Target="../tags/tag364.xml"/><Relationship Id="rId15" Type="http://schemas.openxmlformats.org/officeDocument/2006/relationships/image" Target="../media/image55.png"/><Relationship Id="rId14" Type="http://schemas.openxmlformats.org/officeDocument/2006/relationships/tags" Target="../tags/tag363.xml"/><Relationship Id="rId13" Type="http://schemas.openxmlformats.org/officeDocument/2006/relationships/image" Target="../media/image54.png"/><Relationship Id="rId12" Type="http://schemas.openxmlformats.org/officeDocument/2006/relationships/tags" Target="../tags/tag362.xml"/><Relationship Id="rId11" Type="http://schemas.openxmlformats.org/officeDocument/2006/relationships/tags" Target="../tags/tag361.xml"/><Relationship Id="rId10" Type="http://schemas.openxmlformats.org/officeDocument/2006/relationships/tags" Target="../tags/tag360.xml"/><Relationship Id="rId1" Type="http://schemas.openxmlformats.org/officeDocument/2006/relationships/tags" Target="../tags/tag351.xml"/></Relationships>
</file>

<file path=ppt/slides/_rels/slide2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8.xml"/><Relationship Id="rId8" Type="http://schemas.openxmlformats.org/officeDocument/2006/relationships/tags" Target="../tags/tag374.xml"/><Relationship Id="rId7" Type="http://schemas.openxmlformats.org/officeDocument/2006/relationships/image" Target="../media/image56.png"/><Relationship Id="rId6" Type="http://schemas.openxmlformats.org/officeDocument/2006/relationships/tags" Target="../tags/tag373.xml"/><Relationship Id="rId5" Type="http://schemas.openxmlformats.org/officeDocument/2006/relationships/tags" Target="../tags/tag372.xml"/><Relationship Id="rId4" Type="http://schemas.openxmlformats.org/officeDocument/2006/relationships/tags" Target="../tags/tag371.xml"/><Relationship Id="rId3" Type="http://schemas.openxmlformats.org/officeDocument/2006/relationships/tags" Target="../tags/tag370.xml"/><Relationship Id="rId2" Type="http://schemas.openxmlformats.org/officeDocument/2006/relationships/tags" Target="../tags/tag369.xml"/><Relationship Id="rId1" Type="http://schemas.openxmlformats.org/officeDocument/2006/relationships/tags" Target="../tags/tag368.xml"/></Relationships>
</file>

<file path=ppt/slides/_rels/slide26.xml.rels><?xml version="1.0" encoding="UTF-8" standalone="yes"?>
<Relationships xmlns="http://schemas.openxmlformats.org/package/2006/relationships"><Relationship Id="rId9" Type="http://schemas.openxmlformats.org/officeDocument/2006/relationships/tags" Target="../tags/tag382.xml"/><Relationship Id="rId8" Type="http://schemas.openxmlformats.org/officeDocument/2006/relationships/image" Target="../media/image57.png"/><Relationship Id="rId7" Type="http://schemas.openxmlformats.org/officeDocument/2006/relationships/tags" Target="../tags/tag381.xml"/><Relationship Id="rId6" Type="http://schemas.openxmlformats.org/officeDocument/2006/relationships/tags" Target="../tags/tag380.xml"/><Relationship Id="rId5" Type="http://schemas.openxmlformats.org/officeDocument/2006/relationships/tags" Target="../tags/tag379.xml"/><Relationship Id="rId4" Type="http://schemas.openxmlformats.org/officeDocument/2006/relationships/tags" Target="../tags/tag378.xml"/><Relationship Id="rId3" Type="http://schemas.openxmlformats.org/officeDocument/2006/relationships/tags" Target="../tags/tag377.xml"/><Relationship Id="rId2" Type="http://schemas.openxmlformats.org/officeDocument/2006/relationships/tags" Target="../tags/tag376.xml"/><Relationship Id="rId10" Type="http://schemas.openxmlformats.org/officeDocument/2006/relationships/slideLayout" Target="../slideLayouts/slideLayout8.xml"/><Relationship Id="rId1" Type="http://schemas.openxmlformats.org/officeDocument/2006/relationships/tags" Target="../tags/tag375.xml"/></Relationships>
</file>

<file path=ppt/slides/_rels/slide27.xml.rels><?xml version="1.0" encoding="UTF-8" standalone="yes"?>
<Relationships xmlns="http://schemas.openxmlformats.org/package/2006/relationships"><Relationship Id="rId9" Type="http://schemas.openxmlformats.org/officeDocument/2006/relationships/tags" Target="../tags/tag390.xml"/><Relationship Id="rId8" Type="http://schemas.openxmlformats.org/officeDocument/2006/relationships/image" Target="../media/image58.png"/><Relationship Id="rId7" Type="http://schemas.openxmlformats.org/officeDocument/2006/relationships/tags" Target="../tags/tag389.xml"/><Relationship Id="rId6" Type="http://schemas.openxmlformats.org/officeDocument/2006/relationships/tags" Target="../tags/tag388.xml"/><Relationship Id="rId5" Type="http://schemas.openxmlformats.org/officeDocument/2006/relationships/tags" Target="../tags/tag387.xml"/><Relationship Id="rId4" Type="http://schemas.openxmlformats.org/officeDocument/2006/relationships/tags" Target="../tags/tag386.xml"/><Relationship Id="rId3" Type="http://schemas.openxmlformats.org/officeDocument/2006/relationships/tags" Target="../tags/tag385.xml"/><Relationship Id="rId2" Type="http://schemas.openxmlformats.org/officeDocument/2006/relationships/tags" Target="../tags/tag384.xml"/><Relationship Id="rId10" Type="http://schemas.openxmlformats.org/officeDocument/2006/relationships/slideLayout" Target="../slideLayouts/slideLayout8.xml"/><Relationship Id="rId1" Type="http://schemas.openxmlformats.org/officeDocument/2006/relationships/tags" Target="../tags/tag383.xml"/></Relationships>
</file>

<file path=ppt/slides/_rels/slide28.xml.rels><?xml version="1.0" encoding="UTF-8" standalone="yes"?>
<Relationships xmlns="http://schemas.openxmlformats.org/package/2006/relationships"><Relationship Id="rId9" Type="http://schemas.openxmlformats.org/officeDocument/2006/relationships/tags" Target="../tags/tag398.xml"/><Relationship Id="rId8" Type="http://schemas.openxmlformats.org/officeDocument/2006/relationships/image" Target="../media/image59.png"/><Relationship Id="rId7" Type="http://schemas.openxmlformats.org/officeDocument/2006/relationships/tags" Target="../tags/tag397.xml"/><Relationship Id="rId6" Type="http://schemas.openxmlformats.org/officeDocument/2006/relationships/tags" Target="../tags/tag396.xml"/><Relationship Id="rId5" Type="http://schemas.openxmlformats.org/officeDocument/2006/relationships/tags" Target="../tags/tag395.xml"/><Relationship Id="rId4" Type="http://schemas.openxmlformats.org/officeDocument/2006/relationships/tags" Target="../tags/tag394.xml"/><Relationship Id="rId3" Type="http://schemas.openxmlformats.org/officeDocument/2006/relationships/tags" Target="../tags/tag393.xml"/><Relationship Id="rId2" Type="http://schemas.openxmlformats.org/officeDocument/2006/relationships/tags" Target="../tags/tag392.xml"/><Relationship Id="rId10" Type="http://schemas.openxmlformats.org/officeDocument/2006/relationships/slideLayout" Target="../slideLayouts/slideLayout8.xml"/><Relationship Id="rId1" Type="http://schemas.openxmlformats.org/officeDocument/2006/relationships/tags" Target="../tags/tag391.xml"/></Relationships>
</file>

<file path=ppt/slides/_rels/slide29.xml.rels><?xml version="1.0" encoding="UTF-8" standalone="yes"?>
<Relationships xmlns="http://schemas.openxmlformats.org/package/2006/relationships"><Relationship Id="rId9" Type="http://schemas.openxmlformats.org/officeDocument/2006/relationships/tags" Target="../tags/tag406.xml"/><Relationship Id="rId8" Type="http://schemas.openxmlformats.org/officeDocument/2006/relationships/image" Target="../media/image60.png"/><Relationship Id="rId7" Type="http://schemas.openxmlformats.org/officeDocument/2006/relationships/tags" Target="../tags/tag405.xml"/><Relationship Id="rId6" Type="http://schemas.openxmlformats.org/officeDocument/2006/relationships/tags" Target="../tags/tag404.xml"/><Relationship Id="rId5" Type="http://schemas.openxmlformats.org/officeDocument/2006/relationships/tags" Target="../tags/tag403.xml"/><Relationship Id="rId4" Type="http://schemas.openxmlformats.org/officeDocument/2006/relationships/tags" Target="../tags/tag402.xml"/><Relationship Id="rId3" Type="http://schemas.openxmlformats.org/officeDocument/2006/relationships/tags" Target="../tags/tag401.xml"/><Relationship Id="rId2" Type="http://schemas.openxmlformats.org/officeDocument/2006/relationships/tags" Target="../tags/tag400.xml"/><Relationship Id="rId10" Type="http://schemas.openxmlformats.org/officeDocument/2006/relationships/slideLayout" Target="../slideLayouts/slideLayout8.xml"/><Relationship Id="rId1" Type="http://schemas.openxmlformats.org/officeDocument/2006/relationships/tags" Target="../tags/tag399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tags" Target="../tags/tag160.xml"/><Relationship Id="rId8" Type="http://schemas.openxmlformats.org/officeDocument/2006/relationships/tags" Target="../tags/tag159.xml"/><Relationship Id="rId7" Type="http://schemas.openxmlformats.org/officeDocument/2006/relationships/tags" Target="../tags/tag158.xml"/><Relationship Id="rId6" Type="http://schemas.openxmlformats.org/officeDocument/2006/relationships/tags" Target="../tags/tag157.xml"/><Relationship Id="rId5" Type="http://schemas.openxmlformats.org/officeDocument/2006/relationships/tags" Target="../tags/tag156.xml"/><Relationship Id="rId4" Type="http://schemas.openxmlformats.org/officeDocument/2006/relationships/tags" Target="../tags/tag155.xml"/><Relationship Id="rId3" Type="http://schemas.openxmlformats.org/officeDocument/2006/relationships/tags" Target="../tags/tag154.xml"/><Relationship Id="rId2" Type="http://schemas.openxmlformats.org/officeDocument/2006/relationships/tags" Target="../tags/tag153.xml"/><Relationship Id="rId13" Type="http://schemas.openxmlformats.org/officeDocument/2006/relationships/slideLayout" Target="../slideLayouts/slideLayout8.xml"/><Relationship Id="rId12" Type="http://schemas.openxmlformats.org/officeDocument/2006/relationships/tags" Target="../tags/tag163.xml"/><Relationship Id="rId11" Type="http://schemas.openxmlformats.org/officeDocument/2006/relationships/tags" Target="../tags/tag162.xml"/><Relationship Id="rId10" Type="http://schemas.openxmlformats.org/officeDocument/2006/relationships/tags" Target="../tags/tag161.xml"/><Relationship Id="rId1" Type="http://schemas.openxmlformats.org/officeDocument/2006/relationships/tags" Target="../tags/tag152.xml"/></Relationships>
</file>

<file path=ppt/slides/_rels/slide30.xml.rels><?xml version="1.0" encoding="UTF-8" standalone="yes"?>
<Relationships xmlns="http://schemas.openxmlformats.org/package/2006/relationships"><Relationship Id="rId9" Type="http://schemas.openxmlformats.org/officeDocument/2006/relationships/image" Target="../media/image61.jpeg"/><Relationship Id="rId8" Type="http://schemas.openxmlformats.org/officeDocument/2006/relationships/tags" Target="../tags/tag414.xml"/><Relationship Id="rId7" Type="http://schemas.openxmlformats.org/officeDocument/2006/relationships/tags" Target="../tags/tag413.xml"/><Relationship Id="rId6" Type="http://schemas.openxmlformats.org/officeDocument/2006/relationships/tags" Target="../tags/tag412.xml"/><Relationship Id="rId5" Type="http://schemas.openxmlformats.org/officeDocument/2006/relationships/tags" Target="../tags/tag411.xml"/><Relationship Id="rId4" Type="http://schemas.openxmlformats.org/officeDocument/2006/relationships/tags" Target="../tags/tag410.xml"/><Relationship Id="rId3" Type="http://schemas.openxmlformats.org/officeDocument/2006/relationships/tags" Target="../tags/tag409.xml"/><Relationship Id="rId2" Type="http://schemas.openxmlformats.org/officeDocument/2006/relationships/tags" Target="../tags/tag408.xml"/><Relationship Id="rId11" Type="http://schemas.openxmlformats.org/officeDocument/2006/relationships/slideLayout" Target="../slideLayouts/slideLayout8.xml"/><Relationship Id="rId10" Type="http://schemas.openxmlformats.org/officeDocument/2006/relationships/tags" Target="../tags/tag415.xml"/><Relationship Id="rId1" Type="http://schemas.openxmlformats.org/officeDocument/2006/relationships/tags" Target="../tags/tag407.xml"/></Relationships>
</file>

<file path=ppt/slides/_rels/slide31.xml.rels><?xml version="1.0" encoding="UTF-8" standalone="yes"?>
<Relationships xmlns="http://schemas.openxmlformats.org/package/2006/relationships"><Relationship Id="rId9" Type="http://schemas.openxmlformats.org/officeDocument/2006/relationships/image" Target="../media/image62.jpeg"/><Relationship Id="rId8" Type="http://schemas.openxmlformats.org/officeDocument/2006/relationships/tags" Target="../tags/tag423.xml"/><Relationship Id="rId7" Type="http://schemas.openxmlformats.org/officeDocument/2006/relationships/tags" Target="../tags/tag422.xml"/><Relationship Id="rId6" Type="http://schemas.openxmlformats.org/officeDocument/2006/relationships/tags" Target="../tags/tag421.xml"/><Relationship Id="rId5" Type="http://schemas.openxmlformats.org/officeDocument/2006/relationships/tags" Target="../tags/tag420.xml"/><Relationship Id="rId4" Type="http://schemas.openxmlformats.org/officeDocument/2006/relationships/tags" Target="../tags/tag419.xml"/><Relationship Id="rId3" Type="http://schemas.openxmlformats.org/officeDocument/2006/relationships/tags" Target="../tags/tag418.xml"/><Relationship Id="rId2" Type="http://schemas.openxmlformats.org/officeDocument/2006/relationships/tags" Target="../tags/tag417.xml"/><Relationship Id="rId11" Type="http://schemas.openxmlformats.org/officeDocument/2006/relationships/slideLayout" Target="../slideLayouts/slideLayout8.xml"/><Relationship Id="rId10" Type="http://schemas.openxmlformats.org/officeDocument/2006/relationships/tags" Target="../tags/tag424.xml"/><Relationship Id="rId1" Type="http://schemas.openxmlformats.org/officeDocument/2006/relationships/tags" Target="../tags/tag416.xml"/></Relationships>
</file>

<file path=ppt/slides/_rels/slide32.xml.rels><?xml version="1.0" encoding="UTF-8" standalone="yes"?>
<Relationships xmlns="http://schemas.openxmlformats.org/package/2006/relationships"><Relationship Id="rId9" Type="http://schemas.openxmlformats.org/officeDocument/2006/relationships/image" Target="../media/image63.jpeg"/><Relationship Id="rId8" Type="http://schemas.openxmlformats.org/officeDocument/2006/relationships/tags" Target="../tags/tag432.xml"/><Relationship Id="rId7" Type="http://schemas.openxmlformats.org/officeDocument/2006/relationships/tags" Target="../tags/tag431.xml"/><Relationship Id="rId6" Type="http://schemas.openxmlformats.org/officeDocument/2006/relationships/tags" Target="../tags/tag430.xml"/><Relationship Id="rId5" Type="http://schemas.openxmlformats.org/officeDocument/2006/relationships/tags" Target="../tags/tag429.xml"/><Relationship Id="rId4" Type="http://schemas.openxmlformats.org/officeDocument/2006/relationships/tags" Target="../tags/tag428.xml"/><Relationship Id="rId3" Type="http://schemas.openxmlformats.org/officeDocument/2006/relationships/tags" Target="../tags/tag427.xml"/><Relationship Id="rId2" Type="http://schemas.openxmlformats.org/officeDocument/2006/relationships/tags" Target="../tags/tag426.xml"/><Relationship Id="rId11" Type="http://schemas.openxmlformats.org/officeDocument/2006/relationships/slideLayout" Target="../slideLayouts/slideLayout8.xml"/><Relationship Id="rId10" Type="http://schemas.openxmlformats.org/officeDocument/2006/relationships/tags" Target="../tags/tag433.xml"/><Relationship Id="rId1" Type="http://schemas.openxmlformats.org/officeDocument/2006/relationships/tags" Target="../tags/tag425.xml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tags" Target="../tags/tag437.xml"/><Relationship Id="rId3" Type="http://schemas.openxmlformats.org/officeDocument/2006/relationships/tags" Target="../tags/tag436.xml"/><Relationship Id="rId2" Type="http://schemas.openxmlformats.org/officeDocument/2006/relationships/tags" Target="../tags/tag435.xml"/><Relationship Id="rId1" Type="http://schemas.openxmlformats.org/officeDocument/2006/relationships/tags" Target="../tags/tag434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172.xml"/><Relationship Id="rId8" Type="http://schemas.openxmlformats.org/officeDocument/2006/relationships/tags" Target="../tags/tag171.xml"/><Relationship Id="rId7" Type="http://schemas.openxmlformats.org/officeDocument/2006/relationships/tags" Target="../tags/tag170.xml"/><Relationship Id="rId6" Type="http://schemas.openxmlformats.org/officeDocument/2006/relationships/tags" Target="../tags/tag169.xml"/><Relationship Id="rId5" Type="http://schemas.openxmlformats.org/officeDocument/2006/relationships/tags" Target="../tags/tag168.xml"/><Relationship Id="rId4" Type="http://schemas.openxmlformats.org/officeDocument/2006/relationships/tags" Target="../tags/tag167.xml"/><Relationship Id="rId3" Type="http://schemas.openxmlformats.org/officeDocument/2006/relationships/tags" Target="../tags/tag166.xml"/><Relationship Id="rId2" Type="http://schemas.openxmlformats.org/officeDocument/2006/relationships/tags" Target="../tags/tag165.xml"/><Relationship Id="rId14" Type="http://schemas.openxmlformats.org/officeDocument/2006/relationships/slideLayout" Target="../slideLayouts/slideLayout8.xml"/><Relationship Id="rId13" Type="http://schemas.openxmlformats.org/officeDocument/2006/relationships/tags" Target="../tags/tag175.xml"/><Relationship Id="rId12" Type="http://schemas.openxmlformats.org/officeDocument/2006/relationships/image" Target="../media/image1.png"/><Relationship Id="rId11" Type="http://schemas.openxmlformats.org/officeDocument/2006/relationships/tags" Target="../tags/tag174.xml"/><Relationship Id="rId10" Type="http://schemas.openxmlformats.org/officeDocument/2006/relationships/tags" Target="../tags/tag173.xml"/><Relationship Id="rId1" Type="http://schemas.openxmlformats.org/officeDocument/2006/relationships/tags" Target="../tags/tag164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png"/><Relationship Id="rId8" Type="http://schemas.openxmlformats.org/officeDocument/2006/relationships/image" Target="../media/image3.png"/><Relationship Id="rId7" Type="http://schemas.openxmlformats.org/officeDocument/2006/relationships/image" Target="../media/image2.png"/><Relationship Id="rId6" Type="http://schemas.openxmlformats.org/officeDocument/2006/relationships/tags" Target="../tags/tag181.xml"/><Relationship Id="rId5" Type="http://schemas.openxmlformats.org/officeDocument/2006/relationships/tags" Target="../tags/tag180.xml"/><Relationship Id="rId4" Type="http://schemas.openxmlformats.org/officeDocument/2006/relationships/tags" Target="../tags/tag179.xml"/><Relationship Id="rId3" Type="http://schemas.openxmlformats.org/officeDocument/2006/relationships/tags" Target="../tags/tag178.xml"/><Relationship Id="rId2" Type="http://schemas.openxmlformats.org/officeDocument/2006/relationships/tags" Target="../tags/tag177.xml"/><Relationship Id="rId15" Type="http://schemas.openxmlformats.org/officeDocument/2006/relationships/vmlDrawing" Target="../drawings/vmlDrawing1.vml"/><Relationship Id="rId14" Type="http://schemas.openxmlformats.org/officeDocument/2006/relationships/slideLayout" Target="../slideLayouts/slideLayout8.xml"/><Relationship Id="rId13" Type="http://schemas.openxmlformats.org/officeDocument/2006/relationships/tags" Target="../tags/tag183.xml"/><Relationship Id="rId12" Type="http://schemas.openxmlformats.org/officeDocument/2006/relationships/image" Target="../media/image5.emf"/><Relationship Id="rId11" Type="http://schemas.openxmlformats.org/officeDocument/2006/relationships/oleObject" Target="../embeddings/oleObject1.bin"/><Relationship Id="rId10" Type="http://schemas.openxmlformats.org/officeDocument/2006/relationships/tags" Target="../tags/tag182.xml"/><Relationship Id="rId1" Type="http://schemas.openxmlformats.org/officeDocument/2006/relationships/tags" Target="../tags/tag176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191.xml"/><Relationship Id="rId8" Type="http://schemas.openxmlformats.org/officeDocument/2006/relationships/image" Target="../media/image6.png"/><Relationship Id="rId7" Type="http://schemas.openxmlformats.org/officeDocument/2006/relationships/tags" Target="../tags/tag190.xml"/><Relationship Id="rId6" Type="http://schemas.openxmlformats.org/officeDocument/2006/relationships/tags" Target="../tags/tag189.xml"/><Relationship Id="rId5" Type="http://schemas.openxmlformats.org/officeDocument/2006/relationships/tags" Target="../tags/tag188.xml"/><Relationship Id="rId4" Type="http://schemas.openxmlformats.org/officeDocument/2006/relationships/tags" Target="../tags/tag187.xml"/><Relationship Id="rId3" Type="http://schemas.openxmlformats.org/officeDocument/2006/relationships/tags" Target="../tags/tag186.xml"/><Relationship Id="rId2" Type="http://schemas.openxmlformats.org/officeDocument/2006/relationships/tags" Target="../tags/tag185.xml"/><Relationship Id="rId18" Type="http://schemas.openxmlformats.org/officeDocument/2006/relationships/slideLayout" Target="../slideLayouts/slideLayout8.xml"/><Relationship Id="rId17" Type="http://schemas.openxmlformats.org/officeDocument/2006/relationships/tags" Target="../tags/tag195.xml"/><Relationship Id="rId16" Type="http://schemas.openxmlformats.org/officeDocument/2006/relationships/image" Target="../media/image10.png"/><Relationship Id="rId15" Type="http://schemas.openxmlformats.org/officeDocument/2006/relationships/tags" Target="../tags/tag194.xml"/><Relationship Id="rId14" Type="http://schemas.openxmlformats.org/officeDocument/2006/relationships/image" Target="../media/image9.png"/><Relationship Id="rId13" Type="http://schemas.openxmlformats.org/officeDocument/2006/relationships/tags" Target="../tags/tag193.xml"/><Relationship Id="rId12" Type="http://schemas.openxmlformats.org/officeDocument/2006/relationships/image" Target="../media/image8.png"/><Relationship Id="rId11" Type="http://schemas.openxmlformats.org/officeDocument/2006/relationships/tags" Target="../tags/tag192.xml"/><Relationship Id="rId10" Type="http://schemas.openxmlformats.org/officeDocument/2006/relationships/image" Target="../media/image7.png"/><Relationship Id="rId1" Type="http://schemas.openxmlformats.org/officeDocument/2006/relationships/tags" Target="../tags/tag184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203.xml"/><Relationship Id="rId8" Type="http://schemas.openxmlformats.org/officeDocument/2006/relationships/image" Target="../media/image11.png"/><Relationship Id="rId7" Type="http://schemas.openxmlformats.org/officeDocument/2006/relationships/tags" Target="../tags/tag202.xml"/><Relationship Id="rId6" Type="http://schemas.openxmlformats.org/officeDocument/2006/relationships/tags" Target="../tags/tag201.xml"/><Relationship Id="rId5" Type="http://schemas.openxmlformats.org/officeDocument/2006/relationships/tags" Target="../tags/tag200.xml"/><Relationship Id="rId4" Type="http://schemas.openxmlformats.org/officeDocument/2006/relationships/tags" Target="../tags/tag199.xml"/><Relationship Id="rId3" Type="http://schemas.openxmlformats.org/officeDocument/2006/relationships/tags" Target="../tags/tag198.xml"/><Relationship Id="rId2" Type="http://schemas.openxmlformats.org/officeDocument/2006/relationships/tags" Target="../tags/tag197.xml"/><Relationship Id="rId10" Type="http://schemas.openxmlformats.org/officeDocument/2006/relationships/slideLayout" Target="../slideLayouts/slideLayout8.xml"/><Relationship Id="rId1" Type="http://schemas.openxmlformats.org/officeDocument/2006/relationships/tags" Target="../tags/tag196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211.xml"/><Relationship Id="rId8" Type="http://schemas.openxmlformats.org/officeDocument/2006/relationships/image" Target="../media/image12.png"/><Relationship Id="rId7" Type="http://schemas.openxmlformats.org/officeDocument/2006/relationships/tags" Target="../tags/tag210.xml"/><Relationship Id="rId6" Type="http://schemas.openxmlformats.org/officeDocument/2006/relationships/tags" Target="../tags/tag209.xml"/><Relationship Id="rId5" Type="http://schemas.openxmlformats.org/officeDocument/2006/relationships/tags" Target="../tags/tag208.xml"/><Relationship Id="rId4" Type="http://schemas.openxmlformats.org/officeDocument/2006/relationships/tags" Target="../tags/tag207.xml"/><Relationship Id="rId3" Type="http://schemas.openxmlformats.org/officeDocument/2006/relationships/tags" Target="../tags/tag206.xml"/><Relationship Id="rId2" Type="http://schemas.openxmlformats.org/officeDocument/2006/relationships/tags" Target="../tags/tag205.xml"/><Relationship Id="rId10" Type="http://schemas.openxmlformats.org/officeDocument/2006/relationships/slideLayout" Target="../slideLayouts/slideLayout8.xml"/><Relationship Id="rId1" Type="http://schemas.openxmlformats.org/officeDocument/2006/relationships/tags" Target="../tags/tag204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tags" Target="../tags/tag219.xml"/><Relationship Id="rId8" Type="http://schemas.openxmlformats.org/officeDocument/2006/relationships/image" Target="../media/image13.png"/><Relationship Id="rId7" Type="http://schemas.openxmlformats.org/officeDocument/2006/relationships/tags" Target="../tags/tag218.xml"/><Relationship Id="rId6" Type="http://schemas.openxmlformats.org/officeDocument/2006/relationships/tags" Target="../tags/tag217.xml"/><Relationship Id="rId5" Type="http://schemas.openxmlformats.org/officeDocument/2006/relationships/tags" Target="../tags/tag216.xml"/><Relationship Id="rId4" Type="http://schemas.openxmlformats.org/officeDocument/2006/relationships/tags" Target="../tags/tag215.xml"/><Relationship Id="rId3" Type="http://schemas.openxmlformats.org/officeDocument/2006/relationships/tags" Target="../tags/tag214.xml"/><Relationship Id="rId2" Type="http://schemas.openxmlformats.org/officeDocument/2006/relationships/tags" Target="../tags/tag213.xml"/><Relationship Id="rId10" Type="http://schemas.openxmlformats.org/officeDocument/2006/relationships/slideLayout" Target="../slideLayouts/slideLayout8.xml"/><Relationship Id="rId1" Type="http://schemas.openxmlformats.org/officeDocument/2006/relationships/tags" Target="../tags/tag2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/>
          <p:nvPr>
            <p:custDataLst>
              <p:tags r:id="rId1"/>
            </p:custDataLst>
          </p:nvPr>
        </p:nvGraphicFramePr>
        <p:xfrm>
          <a:off x="1868805" y="4371975"/>
          <a:ext cx="9597390" cy="152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2815"/>
                <a:gridCol w="2042795"/>
                <a:gridCol w="1858645"/>
                <a:gridCol w="1769745"/>
                <a:gridCol w="1794510"/>
                <a:gridCol w="1198880"/>
              </a:tblGrid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成员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时钟模块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数码管接口模块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LED</a:t>
                      </a:r>
                      <a:r>
                        <a:rPr lang="zh-CN" altLang="en-US"/>
                        <a:t>闪烁模块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按键消抖模块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PPT</a:t>
                      </a:r>
                      <a:endParaRPr lang="en-US" altLang="zh-CN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陈鸿冰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✔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✔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✔</a:t>
                      </a: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陈胜堃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✔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✔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✔</a:t>
                      </a: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戴宇韬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✔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✔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✔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标题 3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/>
        <p:txBody>
          <a:bodyPr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 altLang="zh-CN" sz="6600">
                <a:solidFill>
                  <a:schemeClr val="lt1"/>
                </a:solidFill>
              </a:rPr>
              <a:t>1.7 数字钟设计</a:t>
            </a:r>
            <a:endParaRPr lang="en-US" altLang="zh-CN" sz="6600">
              <a:solidFill>
                <a:schemeClr val="lt1"/>
              </a:solidFill>
            </a:endParaRPr>
          </a:p>
        </p:txBody>
      </p:sp>
      <p:sp>
        <p:nvSpPr>
          <p:cNvPr id="15" name="副标题 14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/>
        <p:txBody>
          <a:bodyPr/>
          <a:p>
            <a:r>
              <a:rPr lang="zh-CN" altLang="en-US" dirty="0">
                <a:solidFill>
                  <a:schemeClr val="lt1">
                    <a:lumMod val="85000"/>
                  </a:schemeClr>
                </a:solidFill>
                <a:sym typeface="Arial" panose="020B0604020202020204" pitchFamily="34" charset="0"/>
              </a:rPr>
              <a:t>单击此处添加副标题</a:t>
            </a:r>
            <a:endParaRPr lang="zh-CN" altLang="en-US" dirty="0">
              <a:solidFill>
                <a:schemeClr val="lt1">
                  <a:lumMod val="85000"/>
                </a:schemeClr>
              </a:solidFill>
              <a:sym typeface="Arial" panose="020B0604020202020204" pitchFamily="34" charset="0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/>
            <p:custDataLst>
              <p:tags r:id="rId4"/>
            </p:custDataLst>
          </p:nvPr>
        </p:nvSpPr>
        <p:spPr>
          <a:xfrm>
            <a:off x="565509" y="5050433"/>
            <a:ext cx="3365430" cy="579657"/>
          </a:xfrm>
        </p:spPr>
        <p:txBody>
          <a:bodyPr/>
          <a:p>
            <a:r>
              <a:rPr lang="zh-CN" altLang="en-US" dirty="0">
                <a:solidFill>
                  <a:schemeClr val="lt1"/>
                </a:solidFill>
                <a:sym typeface="Arial" panose="020B0604020202020204" pitchFamily="34" charset="0"/>
              </a:rPr>
              <a:t>演讲者：</a:t>
            </a:r>
            <a:endParaRPr lang="zh-CN" altLang="en-US" dirty="0">
              <a:solidFill>
                <a:schemeClr val="lt1"/>
              </a:solidFill>
              <a:sym typeface="Arial" panose="020B0604020202020204" pitchFamily="34" charset="0"/>
            </a:endParaRPr>
          </a:p>
        </p:txBody>
      </p:sp>
    </p:spTree>
    <p:custDataLst>
      <p:tags r:id="rId5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任意形状 8"/>
          <p:cNvSpPr/>
          <p:nvPr userDrawn="1">
            <p:custDataLst>
              <p:tags r:id="rId1"/>
            </p:custDataLst>
          </p:nvPr>
        </p:nvSpPr>
        <p:spPr>
          <a:xfrm>
            <a:off x="9727002" y="12667"/>
            <a:ext cx="2464998" cy="2403231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rgbClr val="272B3A"/>
              </a:gs>
              <a:gs pos="98000">
                <a:srgbClr val="0F142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kumimoji="1" lang="zh-CN" altLang="en-US" dirty="0">
              <a:solidFill>
                <a:schemeClr val="lt1"/>
              </a:solidFill>
              <a:highlight>
                <a:srgbClr val="1171F1"/>
              </a:highligh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任意形状 9"/>
          <p:cNvSpPr/>
          <p:nvPr userDrawn="1">
            <p:custDataLst>
              <p:tags r:id="rId2"/>
            </p:custDataLst>
          </p:nvPr>
        </p:nvSpPr>
        <p:spPr>
          <a:xfrm rot="10800000">
            <a:off x="0" y="5017880"/>
            <a:ext cx="1887415" cy="1840120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rgbClr val="272B3A"/>
              </a:gs>
              <a:gs pos="100000">
                <a:srgbClr val="0F142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kumimoji="1" lang="zh-CN" altLang="en-US" dirty="0">
              <a:solidFill>
                <a:schemeClr val="lt1"/>
              </a:solidFill>
              <a:highlight>
                <a:srgbClr val="1171F1"/>
              </a:highligh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爱设计-1"/>
          <p:cNvSpPr/>
          <p:nvPr>
            <p:custDataLst>
              <p:tags r:id="rId3"/>
            </p:custDataLst>
          </p:nvPr>
        </p:nvSpPr>
        <p:spPr>
          <a:xfrm>
            <a:off x="0" y="0"/>
            <a:ext cx="12192000" cy="5402579"/>
          </a:xfrm>
          <a:prstGeom prst="rect">
            <a:avLst/>
          </a:prstGeom>
          <a:solidFill>
            <a:schemeClr val="accent2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cs typeface="汉仪君黑-55W" charset="0"/>
            </a:endParaRPr>
          </a:p>
        </p:txBody>
      </p:sp>
      <p:sp>
        <p:nvSpPr>
          <p:cNvPr id="8" name="爱设计-2"/>
          <p:cNvSpPr/>
          <p:nvPr>
            <p:custDataLst>
              <p:tags r:id="rId4"/>
            </p:custDataLst>
          </p:nvPr>
        </p:nvSpPr>
        <p:spPr>
          <a:xfrm>
            <a:off x="164855" y="181434"/>
            <a:ext cx="476250" cy="47625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cs typeface="汉仪君黑-55W" charset="0"/>
            </a:endParaRPr>
          </a:p>
        </p:txBody>
      </p:sp>
      <p:cxnSp>
        <p:nvCxnSpPr>
          <p:cNvPr id="13" name="爱设计-3"/>
          <p:cNvCxnSpPr/>
          <p:nvPr>
            <p:custDataLst>
              <p:tags r:id="rId5"/>
            </p:custDataLst>
          </p:nvPr>
        </p:nvCxnSpPr>
        <p:spPr>
          <a:xfrm>
            <a:off x="295564" y="419559"/>
            <a:ext cx="214832" cy="0"/>
          </a:xfrm>
          <a:prstGeom prst="line">
            <a:avLst/>
          </a:prstGeom>
          <a:noFill/>
          <a:ln w="19050" cap="flat" cmpd="sng" algn="ctr">
            <a:solidFill>
              <a:schemeClr val="accent2"/>
            </a:solidFill>
            <a:prstDash val="solid"/>
            <a:miter lim="800000"/>
          </a:ln>
          <a:effectLst/>
        </p:spPr>
      </p:cxnSp>
      <p:sp>
        <p:nvSpPr>
          <p:cNvPr id="15" name="爱设计-4"/>
          <p:cNvSpPr/>
          <p:nvPr>
            <p:custDataLst>
              <p:tags r:id="rId6"/>
            </p:custDataLst>
          </p:nvPr>
        </p:nvSpPr>
        <p:spPr>
          <a:xfrm rot="18900000">
            <a:off x="341365" y="344497"/>
            <a:ext cx="150124" cy="150124"/>
          </a:xfrm>
          <a:custGeom>
            <a:avLst/>
            <a:gdLst>
              <a:gd name="connsiteX0" fmla="*/ 0 w 252248"/>
              <a:gd name="connsiteY0" fmla="*/ 0 h 252248"/>
              <a:gd name="connsiteX1" fmla="*/ 252248 w 252248"/>
              <a:gd name="connsiteY1" fmla="*/ 0 h 252248"/>
              <a:gd name="connsiteX2" fmla="*/ 252248 w 252248"/>
              <a:gd name="connsiteY2" fmla="*/ 252248 h 252248"/>
              <a:gd name="connsiteX3" fmla="*/ 0 w 252248"/>
              <a:gd name="connsiteY3" fmla="*/ 252248 h 252248"/>
              <a:gd name="connsiteX4" fmla="*/ 0 w 252248"/>
              <a:gd name="connsiteY4" fmla="*/ 0 h 252248"/>
              <a:gd name="connsiteX0-1" fmla="*/ 0 w 252248"/>
              <a:gd name="connsiteY0-2" fmla="*/ 0 h 252248"/>
              <a:gd name="connsiteX1-3" fmla="*/ 252248 w 252248"/>
              <a:gd name="connsiteY1-4" fmla="*/ 0 h 252248"/>
              <a:gd name="connsiteX2-5" fmla="*/ 252248 w 252248"/>
              <a:gd name="connsiteY2-6" fmla="*/ 252248 h 252248"/>
              <a:gd name="connsiteX3-7" fmla="*/ 0 w 252248"/>
              <a:gd name="connsiteY3-8" fmla="*/ 252248 h 252248"/>
              <a:gd name="connsiteX4-9" fmla="*/ 91440 w 252248"/>
              <a:gd name="connsiteY4-10" fmla="*/ 91440 h 252248"/>
              <a:gd name="connsiteX0-11" fmla="*/ 252248 w 252248"/>
              <a:gd name="connsiteY0-12" fmla="*/ 0 h 252248"/>
              <a:gd name="connsiteX1-13" fmla="*/ 252248 w 252248"/>
              <a:gd name="connsiteY1-14" fmla="*/ 252248 h 252248"/>
              <a:gd name="connsiteX2-15" fmla="*/ 0 w 252248"/>
              <a:gd name="connsiteY2-16" fmla="*/ 252248 h 252248"/>
              <a:gd name="connsiteX3-17" fmla="*/ 91440 w 252248"/>
              <a:gd name="connsiteY3-18" fmla="*/ 91440 h 252248"/>
              <a:gd name="connsiteX0-19" fmla="*/ 252248 w 252248"/>
              <a:gd name="connsiteY0-20" fmla="*/ 0 h 252248"/>
              <a:gd name="connsiteX1-21" fmla="*/ 252248 w 252248"/>
              <a:gd name="connsiteY1-22" fmla="*/ 252248 h 252248"/>
              <a:gd name="connsiteX2-23" fmla="*/ 0 w 252248"/>
              <a:gd name="connsiteY2-24" fmla="*/ 252248 h 25224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252248" h="252248">
                <a:moveTo>
                  <a:pt x="252248" y="0"/>
                </a:moveTo>
                <a:lnTo>
                  <a:pt x="252248" y="252248"/>
                </a:lnTo>
                <a:lnTo>
                  <a:pt x="0" y="252248"/>
                </a:lnTo>
              </a:path>
            </a:pathLst>
          </a:custGeom>
          <a:noFill/>
          <a:ln w="19050" cap="flat" cmpd="sng" algn="ctr">
            <a:solidFill>
              <a:schemeClr val="accent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汉仪君黑-55W" charset="0"/>
            </a:endParaRPr>
          </a:p>
        </p:txBody>
      </p:sp>
      <p:sp>
        <p:nvSpPr>
          <p:cNvPr id="16" name="爱设计-5"/>
          <p:cNvSpPr txBox="1"/>
          <p:nvPr/>
        </p:nvSpPr>
        <p:spPr>
          <a:xfrm>
            <a:off x="866775" y="165735"/>
            <a:ext cx="4656455" cy="4921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pc="0" dirty="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仿宋" panose="02010609060101010101" charset="-122"/>
                <a:sym typeface="+mn-ea"/>
              </a:rPr>
              <a:t>时钟控制通路输出分析</a:t>
            </a:r>
            <a:endParaRPr lang="zh-CN" altLang="en-US" spc="0" dirty="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cs typeface="仿宋" panose="02010609060101010101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10540" y="780415"/>
            <a:ext cx="8909050" cy="5720715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任意形状 8"/>
          <p:cNvSpPr/>
          <p:nvPr userDrawn="1">
            <p:custDataLst>
              <p:tags r:id="rId1"/>
            </p:custDataLst>
          </p:nvPr>
        </p:nvSpPr>
        <p:spPr>
          <a:xfrm>
            <a:off x="9727002" y="12667"/>
            <a:ext cx="2464998" cy="2403231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rgbClr val="272B3A"/>
              </a:gs>
              <a:gs pos="98000">
                <a:srgbClr val="0F142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kumimoji="1" lang="zh-CN" altLang="en-US" dirty="0">
              <a:solidFill>
                <a:schemeClr val="lt1"/>
              </a:solidFill>
              <a:highlight>
                <a:srgbClr val="1171F1"/>
              </a:highligh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任意形状 9"/>
          <p:cNvSpPr/>
          <p:nvPr userDrawn="1">
            <p:custDataLst>
              <p:tags r:id="rId2"/>
            </p:custDataLst>
          </p:nvPr>
        </p:nvSpPr>
        <p:spPr>
          <a:xfrm rot="10800000">
            <a:off x="0" y="5017880"/>
            <a:ext cx="1887415" cy="1840120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rgbClr val="272B3A"/>
              </a:gs>
              <a:gs pos="100000">
                <a:srgbClr val="0F142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kumimoji="1" lang="zh-CN" altLang="en-US" dirty="0">
              <a:solidFill>
                <a:schemeClr val="lt1"/>
              </a:solidFill>
              <a:highlight>
                <a:srgbClr val="1171F1"/>
              </a:highligh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爱设计-1"/>
          <p:cNvSpPr/>
          <p:nvPr>
            <p:custDataLst>
              <p:tags r:id="rId3"/>
            </p:custDataLst>
          </p:nvPr>
        </p:nvSpPr>
        <p:spPr>
          <a:xfrm>
            <a:off x="0" y="0"/>
            <a:ext cx="12192000" cy="5402579"/>
          </a:xfrm>
          <a:prstGeom prst="rect">
            <a:avLst/>
          </a:prstGeom>
          <a:solidFill>
            <a:schemeClr val="accent2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cs typeface="汉仪君黑-55W" charset="0"/>
            </a:endParaRPr>
          </a:p>
        </p:txBody>
      </p:sp>
      <p:sp>
        <p:nvSpPr>
          <p:cNvPr id="8" name="爱设计-2"/>
          <p:cNvSpPr/>
          <p:nvPr>
            <p:custDataLst>
              <p:tags r:id="rId4"/>
            </p:custDataLst>
          </p:nvPr>
        </p:nvSpPr>
        <p:spPr>
          <a:xfrm>
            <a:off x="164855" y="181434"/>
            <a:ext cx="476250" cy="47625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cs typeface="汉仪君黑-55W" charset="0"/>
            </a:endParaRPr>
          </a:p>
        </p:txBody>
      </p:sp>
      <p:cxnSp>
        <p:nvCxnSpPr>
          <p:cNvPr id="13" name="爱设计-3"/>
          <p:cNvCxnSpPr/>
          <p:nvPr>
            <p:custDataLst>
              <p:tags r:id="rId5"/>
            </p:custDataLst>
          </p:nvPr>
        </p:nvCxnSpPr>
        <p:spPr>
          <a:xfrm>
            <a:off x="295564" y="419559"/>
            <a:ext cx="214832" cy="0"/>
          </a:xfrm>
          <a:prstGeom prst="line">
            <a:avLst/>
          </a:prstGeom>
          <a:noFill/>
          <a:ln w="19050" cap="flat" cmpd="sng" algn="ctr">
            <a:solidFill>
              <a:schemeClr val="accent2"/>
            </a:solidFill>
            <a:prstDash val="solid"/>
            <a:miter lim="800000"/>
          </a:ln>
          <a:effectLst/>
        </p:spPr>
      </p:cxnSp>
      <p:sp>
        <p:nvSpPr>
          <p:cNvPr id="15" name="爱设计-4"/>
          <p:cNvSpPr/>
          <p:nvPr>
            <p:custDataLst>
              <p:tags r:id="rId6"/>
            </p:custDataLst>
          </p:nvPr>
        </p:nvSpPr>
        <p:spPr>
          <a:xfrm rot="18900000">
            <a:off x="341365" y="344497"/>
            <a:ext cx="150124" cy="150124"/>
          </a:xfrm>
          <a:custGeom>
            <a:avLst/>
            <a:gdLst>
              <a:gd name="connsiteX0" fmla="*/ 0 w 252248"/>
              <a:gd name="connsiteY0" fmla="*/ 0 h 252248"/>
              <a:gd name="connsiteX1" fmla="*/ 252248 w 252248"/>
              <a:gd name="connsiteY1" fmla="*/ 0 h 252248"/>
              <a:gd name="connsiteX2" fmla="*/ 252248 w 252248"/>
              <a:gd name="connsiteY2" fmla="*/ 252248 h 252248"/>
              <a:gd name="connsiteX3" fmla="*/ 0 w 252248"/>
              <a:gd name="connsiteY3" fmla="*/ 252248 h 252248"/>
              <a:gd name="connsiteX4" fmla="*/ 0 w 252248"/>
              <a:gd name="connsiteY4" fmla="*/ 0 h 252248"/>
              <a:gd name="connsiteX0-1" fmla="*/ 0 w 252248"/>
              <a:gd name="connsiteY0-2" fmla="*/ 0 h 252248"/>
              <a:gd name="connsiteX1-3" fmla="*/ 252248 w 252248"/>
              <a:gd name="connsiteY1-4" fmla="*/ 0 h 252248"/>
              <a:gd name="connsiteX2-5" fmla="*/ 252248 w 252248"/>
              <a:gd name="connsiteY2-6" fmla="*/ 252248 h 252248"/>
              <a:gd name="connsiteX3-7" fmla="*/ 0 w 252248"/>
              <a:gd name="connsiteY3-8" fmla="*/ 252248 h 252248"/>
              <a:gd name="connsiteX4-9" fmla="*/ 91440 w 252248"/>
              <a:gd name="connsiteY4-10" fmla="*/ 91440 h 252248"/>
              <a:gd name="connsiteX0-11" fmla="*/ 252248 w 252248"/>
              <a:gd name="connsiteY0-12" fmla="*/ 0 h 252248"/>
              <a:gd name="connsiteX1-13" fmla="*/ 252248 w 252248"/>
              <a:gd name="connsiteY1-14" fmla="*/ 252248 h 252248"/>
              <a:gd name="connsiteX2-15" fmla="*/ 0 w 252248"/>
              <a:gd name="connsiteY2-16" fmla="*/ 252248 h 252248"/>
              <a:gd name="connsiteX3-17" fmla="*/ 91440 w 252248"/>
              <a:gd name="connsiteY3-18" fmla="*/ 91440 h 252248"/>
              <a:gd name="connsiteX0-19" fmla="*/ 252248 w 252248"/>
              <a:gd name="connsiteY0-20" fmla="*/ 0 h 252248"/>
              <a:gd name="connsiteX1-21" fmla="*/ 252248 w 252248"/>
              <a:gd name="connsiteY1-22" fmla="*/ 252248 h 252248"/>
              <a:gd name="connsiteX2-23" fmla="*/ 0 w 252248"/>
              <a:gd name="connsiteY2-24" fmla="*/ 252248 h 25224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252248" h="252248">
                <a:moveTo>
                  <a:pt x="252248" y="0"/>
                </a:moveTo>
                <a:lnTo>
                  <a:pt x="252248" y="252248"/>
                </a:lnTo>
                <a:lnTo>
                  <a:pt x="0" y="252248"/>
                </a:lnTo>
              </a:path>
            </a:pathLst>
          </a:custGeom>
          <a:noFill/>
          <a:ln w="19050" cap="flat" cmpd="sng" algn="ctr">
            <a:solidFill>
              <a:schemeClr val="accent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汉仪君黑-55W" charset="0"/>
            </a:endParaRPr>
          </a:p>
        </p:txBody>
      </p:sp>
      <p:sp>
        <p:nvSpPr>
          <p:cNvPr id="16" name="爱设计-5"/>
          <p:cNvSpPr txBox="1"/>
          <p:nvPr/>
        </p:nvSpPr>
        <p:spPr>
          <a:xfrm>
            <a:off x="866775" y="165735"/>
            <a:ext cx="7006590" cy="4921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pc="0" dirty="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时钟控制通路模块代码</a:t>
            </a:r>
            <a:r>
              <a:rPr lang="en-US" altLang="zh-CN" spc="0" dirty="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- </a:t>
            </a:r>
            <a:r>
              <a:rPr lang="zh-CN" altLang="en-US" spc="0" dirty="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架构</a:t>
            </a:r>
            <a:endParaRPr lang="zh-CN" altLang="en-US" spc="0" dirty="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18" name="图片 17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365125" y="795655"/>
            <a:ext cx="3524250" cy="580453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3824605" y="3994785"/>
            <a:ext cx="6297295" cy="260540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3824605" y="793115"/>
            <a:ext cx="2579370" cy="323088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6403975" y="793115"/>
            <a:ext cx="3717925" cy="109474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16"/>
          <a:stretch>
            <a:fillRect/>
          </a:stretch>
        </p:blipFill>
        <p:spPr>
          <a:xfrm>
            <a:off x="10121900" y="794385"/>
            <a:ext cx="1816100" cy="5805805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18"/>
          <a:stretch>
            <a:fillRect/>
          </a:stretch>
        </p:blipFill>
        <p:spPr>
          <a:xfrm>
            <a:off x="6403975" y="1823085"/>
            <a:ext cx="3718560" cy="2201545"/>
          </a:xfrm>
          <a:prstGeom prst="rect">
            <a:avLst/>
          </a:prstGeom>
        </p:spPr>
      </p:pic>
    </p:spTree>
    <p:custDataLst>
      <p:tags r:id="rId19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任意形状 8"/>
          <p:cNvSpPr/>
          <p:nvPr userDrawn="1">
            <p:custDataLst>
              <p:tags r:id="rId1"/>
            </p:custDataLst>
          </p:nvPr>
        </p:nvSpPr>
        <p:spPr>
          <a:xfrm>
            <a:off x="9727002" y="12667"/>
            <a:ext cx="2464998" cy="2403231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rgbClr val="272B3A"/>
              </a:gs>
              <a:gs pos="98000">
                <a:srgbClr val="0F142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kumimoji="1" lang="zh-CN" altLang="en-US" dirty="0">
              <a:solidFill>
                <a:schemeClr val="lt1"/>
              </a:solidFill>
              <a:highlight>
                <a:srgbClr val="1171F1"/>
              </a:highligh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" name="任意形状 9"/>
          <p:cNvSpPr/>
          <p:nvPr userDrawn="1">
            <p:custDataLst>
              <p:tags r:id="rId2"/>
            </p:custDataLst>
          </p:nvPr>
        </p:nvSpPr>
        <p:spPr>
          <a:xfrm rot="10800000">
            <a:off x="0" y="5017880"/>
            <a:ext cx="1887415" cy="1840120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rgbClr val="272B3A"/>
              </a:gs>
              <a:gs pos="100000">
                <a:srgbClr val="0F142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kumimoji="1" lang="zh-CN" altLang="en-US" dirty="0">
              <a:solidFill>
                <a:schemeClr val="lt1"/>
              </a:solidFill>
              <a:highlight>
                <a:srgbClr val="1171F1"/>
              </a:highligh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爱设计-1"/>
          <p:cNvSpPr/>
          <p:nvPr>
            <p:custDataLst>
              <p:tags r:id="rId3"/>
            </p:custDataLst>
          </p:nvPr>
        </p:nvSpPr>
        <p:spPr>
          <a:xfrm>
            <a:off x="0" y="0"/>
            <a:ext cx="12192000" cy="5402579"/>
          </a:xfrm>
          <a:prstGeom prst="rect">
            <a:avLst/>
          </a:prstGeom>
          <a:solidFill>
            <a:schemeClr val="accent2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cs typeface="汉仪君黑-55W" charset="0"/>
            </a:endParaRPr>
          </a:p>
        </p:txBody>
      </p:sp>
      <p:sp>
        <p:nvSpPr>
          <p:cNvPr id="8" name="爱设计-2"/>
          <p:cNvSpPr/>
          <p:nvPr>
            <p:custDataLst>
              <p:tags r:id="rId4"/>
            </p:custDataLst>
          </p:nvPr>
        </p:nvSpPr>
        <p:spPr>
          <a:xfrm>
            <a:off x="164855" y="181434"/>
            <a:ext cx="476250" cy="47625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cs typeface="汉仪君黑-55W" charset="0"/>
            </a:endParaRPr>
          </a:p>
        </p:txBody>
      </p:sp>
      <p:cxnSp>
        <p:nvCxnSpPr>
          <p:cNvPr id="13" name="爱设计-3"/>
          <p:cNvCxnSpPr/>
          <p:nvPr>
            <p:custDataLst>
              <p:tags r:id="rId5"/>
            </p:custDataLst>
          </p:nvPr>
        </p:nvCxnSpPr>
        <p:spPr>
          <a:xfrm>
            <a:off x="295564" y="419559"/>
            <a:ext cx="214832" cy="0"/>
          </a:xfrm>
          <a:prstGeom prst="line">
            <a:avLst/>
          </a:prstGeom>
          <a:noFill/>
          <a:ln w="19050" cap="flat" cmpd="sng" algn="ctr">
            <a:solidFill>
              <a:schemeClr val="accent2"/>
            </a:solidFill>
            <a:prstDash val="solid"/>
            <a:miter lim="800000"/>
          </a:ln>
          <a:effectLst/>
        </p:spPr>
      </p:cxnSp>
      <p:sp>
        <p:nvSpPr>
          <p:cNvPr id="15" name="爱设计-4"/>
          <p:cNvSpPr/>
          <p:nvPr>
            <p:custDataLst>
              <p:tags r:id="rId6"/>
            </p:custDataLst>
          </p:nvPr>
        </p:nvSpPr>
        <p:spPr>
          <a:xfrm rot="18900000">
            <a:off x="341365" y="344497"/>
            <a:ext cx="150124" cy="150124"/>
          </a:xfrm>
          <a:custGeom>
            <a:avLst/>
            <a:gdLst>
              <a:gd name="connsiteX0" fmla="*/ 0 w 252248"/>
              <a:gd name="connsiteY0" fmla="*/ 0 h 252248"/>
              <a:gd name="connsiteX1" fmla="*/ 252248 w 252248"/>
              <a:gd name="connsiteY1" fmla="*/ 0 h 252248"/>
              <a:gd name="connsiteX2" fmla="*/ 252248 w 252248"/>
              <a:gd name="connsiteY2" fmla="*/ 252248 h 252248"/>
              <a:gd name="connsiteX3" fmla="*/ 0 w 252248"/>
              <a:gd name="connsiteY3" fmla="*/ 252248 h 252248"/>
              <a:gd name="connsiteX4" fmla="*/ 0 w 252248"/>
              <a:gd name="connsiteY4" fmla="*/ 0 h 252248"/>
              <a:gd name="connsiteX0-1" fmla="*/ 0 w 252248"/>
              <a:gd name="connsiteY0-2" fmla="*/ 0 h 252248"/>
              <a:gd name="connsiteX1-3" fmla="*/ 252248 w 252248"/>
              <a:gd name="connsiteY1-4" fmla="*/ 0 h 252248"/>
              <a:gd name="connsiteX2-5" fmla="*/ 252248 w 252248"/>
              <a:gd name="connsiteY2-6" fmla="*/ 252248 h 252248"/>
              <a:gd name="connsiteX3-7" fmla="*/ 0 w 252248"/>
              <a:gd name="connsiteY3-8" fmla="*/ 252248 h 252248"/>
              <a:gd name="connsiteX4-9" fmla="*/ 91440 w 252248"/>
              <a:gd name="connsiteY4-10" fmla="*/ 91440 h 252248"/>
              <a:gd name="connsiteX0-11" fmla="*/ 252248 w 252248"/>
              <a:gd name="connsiteY0-12" fmla="*/ 0 h 252248"/>
              <a:gd name="connsiteX1-13" fmla="*/ 252248 w 252248"/>
              <a:gd name="connsiteY1-14" fmla="*/ 252248 h 252248"/>
              <a:gd name="connsiteX2-15" fmla="*/ 0 w 252248"/>
              <a:gd name="connsiteY2-16" fmla="*/ 252248 h 252248"/>
              <a:gd name="connsiteX3-17" fmla="*/ 91440 w 252248"/>
              <a:gd name="connsiteY3-18" fmla="*/ 91440 h 252248"/>
              <a:gd name="connsiteX0-19" fmla="*/ 252248 w 252248"/>
              <a:gd name="connsiteY0-20" fmla="*/ 0 h 252248"/>
              <a:gd name="connsiteX1-21" fmla="*/ 252248 w 252248"/>
              <a:gd name="connsiteY1-22" fmla="*/ 252248 h 252248"/>
              <a:gd name="connsiteX2-23" fmla="*/ 0 w 252248"/>
              <a:gd name="connsiteY2-24" fmla="*/ 252248 h 25224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252248" h="252248">
                <a:moveTo>
                  <a:pt x="252248" y="0"/>
                </a:moveTo>
                <a:lnTo>
                  <a:pt x="252248" y="252248"/>
                </a:lnTo>
                <a:lnTo>
                  <a:pt x="0" y="252248"/>
                </a:lnTo>
              </a:path>
            </a:pathLst>
          </a:custGeom>
          <a:noFill/>
          <a:ln w="19050" cap="flat" cmpd="sng" algn="ctr">
            <a:solidFill>
              <a:schemeClr val="accent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汉仪君黑-55W" charset="0"/>
            </a:endParaRPr>
          </a:p>
        </p:txBody>
      </p:sp>
      <p:sp>
        <p:nvSpPr>
          <p:cNvPr id="16" name="爱设计-5"/>
          <p:cNvSpPr txBox="1"/>
          <p:nvPr/>
        </p:nvSpPr>
        <p:spPr>
          <a:xfrm>
            <a:off x="866775" y="165735"/>
            <a:ext cx="7006590" cy="4921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pc="0" dirty="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时钟控制通路模块代码</a:t>
            </a:r>
            <a:r>
              <a:rPr lang="en-US" altLang="zh-CN" spc="0" dirty="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- </a:t>
            </a:r>
            <a:r>
              <a:rPr lang="zh-CN" altLang="en-US" spc="0" dirty="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输出</a:t>
            </a:r>
            <a:endParaRPr lang="zh-CN" altLang="en-US" spc="0" dirty="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3946525" y="657860"/>
            <a:ext cx="7386320" cy="29781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7312660" y="1314450"/>
            <a:ext cx="4010025" cy="112395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8284210" y="2708910"/>
            <a:ext cx="3039745" cy="3954145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765175" y="657860"/>
            <a:ext cx="3181350" cy="600519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16"/>
          <a:stretch>
            <a:fillRect/>
          </a:stretch>
        </p:blipFill>
        <p:spPr>
          <a:xfrm>
            <a:off x="3946525" y="3636010"/>
            <a:ext cx="4337685" cy="3040380"/>
          </a:xfrm>
          <a:prstGeom prst="rect">
            <a:avLst/>
          </a:prstGeom>
        </p:spPr>
      </p:pic>
    </p:spTree>
    <p:custDataLst>
      <p:tags r:id="rId17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任意形状 8"/>
          <p:cNvSpPr/>
          <p:nvPr userDrawn="1">
            <p:custDataLst>
              <p:tags r:id="rId1"/>
            </p:custDataLst>
          </p:nvPr>
        </p:nvSpPr>
        <p:spPr>
          <a:xfrm>
            <a:off x="9727002" y="12667"/>
            <a:ext cx="2464998" cy="2403231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rgbClr val="272B3A"/>
              </a:gs>
              <a:gs pos="98000">
                <a:srgbClr val="0F142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kumimoji="1" lang="zh-CN" altLang="en-US" dirty="0">
              <a:solidFill>
                <a:schemeClr val="lt1"/>
              </a:solidFill>
              <a:highlight>
                <a:srgbClr val="1171F1"/>
              </a:highligh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任意形状 9"/>
          <p:cNvSpPr/>
          <p:nvPr userDrawn="1">
            <p:custDataLst>
              <p:tags r:id="rId2"/>
            </p:custDataLst>
          </p:nvPr>
        </p:nvSpPr>
        <p:spPr>
          <a:xfrm rot="10800000">
            <a:off x="0" y="5017880"/>
            <a:ext cx="1887415" cy="1840120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rgbClr val="272B3A"/>
              </a:gs>
              <a:gs pos="100000">
                <a:srgbClr val="0F142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kumimoji="1" lang="zh-CN" altLang="en-US" dirty="0">
              <a:solidFill>
                <a:schemeClr val="lt1"/>
              </a:solidFill>
              <a:highlight>
                <a:srgbClr val="1171F1"/>
              </a:highligh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爱设计-2"/>
          <p:cNvSpPr/>
          <p:nvPr>
            <p:custDataLst>
              <p:tags r:id="rId3"/>
            </p:custDataLst>
          </p:nvPr>
        </p:nvSpPr>
        <p:spPr>
          <a:xfrm>
            <a:off x="201685" y="182704"/>
            <a:ext cx="476250" cy="47625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cs typeface="汉仪君黑-55W" charset="0"/>
            </a:endParaRPr>
          </a:p>
        </p:txBody>
      </p:sp>
      <p:cxnSp>
        <p:nvCxnSpPr>
          <p:cNvPr id="4" name="爱设计-3"/>
          <p:cNvCxnSpPr/>
          <p:nvPr>
            <p:custDataLst>
              <p:tags r:id="rId4"/>
            </p:custDataLst>
          </p:nvPr>
        </p:nvCxnSpPr>
        <p:spPr>
          <a:xfrm>
            <a:off x="332394" y="420829"/>
            <a:ext cx="214832" cy="0"/>
          </a:xfrm>
          <a:prstGeom prst="line">
            <a:avLst/>
          </a:prstGeom>
          <a:noFill/>
          <a:ln w="19050" cap="flat" cmpd="sng" algn="ctr">
            <a:solidFill>
              <a:schemeClr val="accent2"/>
            </a:solidFill>
            <a:prstDash val="solid"/>
            <a:miter lim="800000"/>
          </a:ln>
          <a:effectLst/>
        </p:spPr>
      </p:cxnSp>
      <p:sp>
        <p:nvSpPr>
          <p:cNvPr id="5" name="爱设计-4"/>
          <p:cNvSpPr/>
          <p:nvPr>
            <p:custDataLst>
              <p:tags r:id="rId5"/>
            </p:custDataLst>
          </p:nvPr>
        </p:nvSpPr>
        <p:spPr>
          <a:xfrm rot="18900000">
            <a:off x="378195" y="345767"/>
            <a:ext cx="150124" cy="150124"/>
          </a:xfrm>
          <a:custGeom>
            <a:avLst/>
            <a:gdLst>
              <a:gd name="connsiteX0" fmla="*/ 0 w 252248"/>
              <a:gd name="connsiteY0" fmla="*/ 0 h 252248"/>
              <a:gd name="connsiteX1" fmla="*/ 252248 w 252248"/>
              <a:gd name="connsiteY1" fmla="*/ 0 h 252248"/>
              <a:gd name="connsiteX2" fmla="*/ 252248 w 252248"/>
              <a:gd name="connsiteY2" fmla="*/ 252248 h 252248"/>
              <a:gd name="connsiteX3" fmla="*/ 0 w 252248"/>
              <a:gd name="connsiteY3" fmla="*/ 252248 h 252248"/>
              <a:gd name="connsiteX4" fmla="*/ 0 w 252248"/>
              <a:gd name="connsiteY4" fmla="*/ 0 h 252248"/>
              <a:gd name="connsiteX0-1" fmla="*/ 0 w 252248"/>
              <a:gd name="connsiteY0-2" fmla="*/ 0 h 252248"/>
              <a:gd name="connsiteX1-3" fmla="*/ 252248 w 252248"/>
              <a:gd name="connsiteY1-4" fmla="*/ 0 h 252248"/>
              <a:gd name="connsiteX2-5" fmla="*/ 252248 w 252248"/>
              <a:gd name="connsiteY2-6" fmla="*/ 252248 h 252248"/>
              <a:gd name="connsiteX3-7" fmla="*/ 0 w 252248"/>
              <a:gd name="connsiteY3-8" fmla="*/ 252248 h 252248"/>
              <a:gd name="connsiteX4-9" fmla="*/ 91440 w 252248"/>
              <a:gd name="connsiteY4-10" fmla="*/ 91440 h 252248"/>
              <a:gd name="connsiteX0-11" fmla="*/ 252248 w 252248"/>
              <a:gd name="connsiteY0-12" fmla="*/ 0 h 252248"/>
              <a:gd name="connsiteX1-13" fmla="*/ 252248 w 252248"/>
              <a:gd name="connsiteY1-14" fmla="*/ 252248 h 252248"/>
              <a:gd name="connsiteX2-15" fmla="*/ 0 w 252248"/>
              <a:gd name="connsiteY2-16" fmla="*/ 252248 h 252248"/>
              <a:gd name="connsiteX3-17" fmla="*/ 91440 w 252248"/>
              <a:gd name="connsiteY3-18" fmla="*/ 91440 h 252248"/>
              <a:gd name="connsiteX0-19" fmla="*/ 252248 w 252248"/>
              <a:gd name="connsiteY0-20" fmla="*/ 0 h 252248"/>
              <a:gd name="connsiteX1-21" fmla="*/ 252248 w 252248"/>
              <a:gd name="connsiteY1-22" fmla="*/ 252248 h 252248"/>
              <a:gd name="connsiteX2-23" fmla="*/ 0 w 252248"/>
              <a:gd name="connsiteY2-24" fmla="*/ 252248 h 25224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252248" h="252248">
                <a:moveTo>
                  <a:pt x="252248" y="0"/>
                </a:moveTo>
                <a:lnTo>
                  <a:pt x="252248" y="252248"/>
                </a:lnTo>
                <a:lnTo>
                  <a:pt x="0" y="252248"/>
                </a:lnTo>
              </a:path>
            </a:pathLst>
          </a:custGeom>
          <a:noFill/>
          <a:ln w="19050" cap="flat" cmpd="sng" algn="ctr">
            <a:solidFill>
              <a:schemeClr val="accent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汉仪君黑-55W" charset="0"/>
            </a:endParaRPr>
          </a:p>
        </p:txBody>
      </p:sp>
      <p:sp>
        <p:nvSpPr>
          <p:cNvPr id="13" name="爱设计-5"/>
          <p:cNvSpPr txBox="1"/>
          <p:nvPr/>
        </p:nvSpPr>
        <p:spPr>
          <a:xfrm>
            <a:off x="817880" y="182880"/>
            <a:ext cx="2979420" cy="4762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pc="0" dirty="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仿宋" panose="02010609060101010101" charset="-122"/>
                <a:sym typeface="+mn-ea"/>
              </a:rPr>
              <a:t>数码管接口模块</a:t>
            </a:r>
            <a:endParaRPr lang="zh-CN" altLang="en-US" spc="0" dirty="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cs typeface="仿宋" panose="02010609060101010101" charset="-122"/>
              <a:sym typeface="+mn-ea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pc="0" dirty="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cs typeface="仿宋" panose="02010609060101010101" charset="-122"/>
              <a:sym typeface="+mn-ea"/>
            </a:endParaRPr>
          </a:p>
        </p:txBody>
      </p:sp>
      <p:graphicFrame>
        <p:nvGraphicFramePr>
          <p:cNvPr id="12" name="对象 11"/>
          <p:cNvGraphicFramePr/>
          <p:nvPr/>
        </p:nvGraphicFramePr>
        <p:xfrm>
          <a:off x="0" y="843280"/>
          <a:ext cx="12192000" cy="60147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" name="" r:id="rId6" imgW="14846935" imgH="6981190" progId="Visio.Drawing.15">
                  <p:embed/>
                </p:oleObj>
              </mc:Choice>
              <mc:Fallback>
                <p:oleObj name="" r:id="rId6" imgW="14846935" imgH="6981190" progId="Visio.Drawing.15">
                  <p:embed/>
                  <p:pic>
                    <p:nvPicPr>
                      <p:cNvPr id="0" name="图片 15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0" y="843280"/>
                        <a:ext cx="12192000" cy="60147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8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任意形状 8"/>
          <p:cNvSpPr/>
          <p:nvPr userDrawn="1">
            <p:custDataLst>
              <p:tags r:id="rId1"/>
            </p:custDataLst>
          </p:nvPr>
        </p:nvSpPr>
        <p:spPr>
          <a:xfrm>
            <a:off x="9727002" y="12667"/>
            <a:ext cx="2464998" cy="2403231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rgbClr val="272B3A"/>
              </a:gs>
              <a:gs pos="98000">
                <a:srgbClr val="0F142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kumimoji="1" lang="zh-CN" altLang="en-US" dirty="0">
              <a:solidFill>
                <a:schemeClr val="lt1"/>
              </a:solidFill>
              <a:highlight>
                <a:srgbClr val="1171F1"/>
              </a:highligh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" name="任意形状 9"/>
          <p:cNvSpPr/>
          <p:nvPr userDrawn="1">
            <p:custDataLst>
              <p:tags r:id="rId2"/>
            </p:custDataLst>
          </p:nvPr>
        </p:nvSpPr>
        <p:spPr>
          <a:xfrm rot="10800000">
            <a:off x="0" y="5017880"/>
            <a:ext cx="1887415" cy="1840120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rgbClr val="272B3A"/>
              </a:gs>
              <a:gs pos="100000">
                <a:srgbClr val="0F142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kumimoji="1" lang="zh-CN" altLang="en-US" dirty="0">
              <a:solidFill>
                <a:schemeClr val="lt1"/>
              </a:solidFill>
              <a:highlight>
                <a:srgbClr val="1171F1"/>
              </a:highligh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爱设计-2"/>
          <p:cNvSpPr/>
          <p:nvPr>
            <p:custDataLst>
              <p:tags r:id="rId3"/>
            </p:custDataLst>
          </p:nvPr>
        </p:nvSpPr>
        <p:spPr>
          <a:xfrm>
            <a:off x="201685" y="182704"/>
            <a:ext cx="476250" cy="47625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cs typeface="汉仪君黑-55W" charset="0"/>
            </a:endParaRPr>
          </a:p>
        </p:txBody>
      </p:sp>
      <p:cxnSp>
        <p:nvCxnSpPr>
          <p:cNvPr id="4" name="爱设计-3"/>
          <p:cNvCxnSpPr/>
          <p:nvPr>
            <p:custDataLst>
              <p:tags r:id="rId4"/>
            </p:custDataLst>
          </p:nvPr>
        </p:nvCxnSpPr>
        <p:spPr>
          <a:xfrm>
            <a:off x="332394" y="420829"/>
            <a:ext cx="214832" cy="0"/>
          </a:xfrm>
          <a:prstGeom prst="line">
            <a:avLst/>
          </a:prstGeom>
          <a:noFill/>
          <a:ln w="19050" cap="flat" cmpd="sng" algn="ctr">
            <a:solidFill>
              <a:schemeClr val="accent2"/>
            </a:solidFill>
            <a:prstDash val="solid"/>
            <a:miter lim="800000"/>
          </a:ln>
          <a:effectLst/>
        </p:spPr>
      </p:cxnSp>
      <p:sp>
        <p:nvSpPr>
          <p:cNvPr id="5" name="爱设计-4"/>
          <p:cNvSpPr/>
          <p:nvPr>
            <p:custDataLst>
              <p:tags r:id="rId5"/>
            </p:custDataLst>
          </p:nvPr>
        </p:nvSpPr>
        <p:spPr>
          <a:xfrm rot="18900000">
            <a:off x="378195" y="345767"/>
            <a:ext cx="150124" cy="150124"/>
          </a:xfrm>
          <a:custGeom>
            <a:avLst/>
            <a:gdLst>
              <a:gd name="connsiteX0" fmla="*/ 0 w 252248"/>
              <a:gd name="connsiteY0" fmla="*/ 0 h 252248"/>
              <a:gd name="connsiteX1" fmla="*/ 252248 w 252248"/>
              <a:gd name="connsiteY1" fmla="*/ 0 h 252248"/>
              <a:gd name="connsiteX2" fmla="*/ 252248 w 252248"/>
              <a:gd name="connsiteY2" fmla="*/ 252248 h 252248"/>
              <a:gd name="connsiteX3" fmla="*/ 0 w 252248"/>
              <a:gd name="connsiteY3" fmla="*/ 252248 h 252248"/>
              <a:gd name="connsiteX4" fmla="*/ 0 w 252248"/>
              <a:gd name="connsiteY4" fmla="*/ 0 h 252248"/>
              <a:gd name="connsiteX0-1" fmla="*/ 0 w 252248"/>
              <a:gd name="connsiteY0-2" fmla="*/ 0 h 252248"/>
              <a:gd name="connsiteX1-3" fmla="*/ 252248 w 252248"/>
              <a:gd name="connsiteY1-4" fmla="*/ 0 h 252248"/>
              <a:gd name="connsiteX2-5" fmla="*/ 252248 w 252248"/>
              <a:gd name="connsiteY2-6" fmla="*/ 252248 h 252248"/>
              <a:gd name="connsiteX3-7" fmla="*/ 0 w 252248"/>
              <a:gd name="connsiteY3-8" fmla="*/ 252248 h 252248"/>
              <a:gd name="connsiteX4-9" fmla="*/ 91440 w 252248"/>
              <a:gd name="connsiteY4-10" fmla="*/ 91440 h 252248"/>
              <a:gd name="connsiteX0-11" fmla="*/ 252248 w 252248"/>
              <a:gd name="connsiteY0-12" fmla="*/ 0 h 252248"/>
              <a:gd name="connsiteX1-13" fmla="*/ 252248 w 252248"/>
              <a:gd name="connsiteY1-14" fmla="*/ 252248 h 252248"/>
              <a:gd name="connsiteX2-15" fmla="*/ 0 w 252248"/>
              <a:gd name="connsiteY2-16" fmla="*/ 252248 h 252248"/>
              <a:gd name="connsiteX3-17" fmla="*/ 91440 w 252248"/>
              <a:gd name="connsiteY3-18" fmla="*/ 91440 h 252248"/>
              <a:gd name="connsiteX0-19" fmla="*/ 252248 w 252248"/>
              <a:gd name="connsiteY0-20" fmla="*/ 0 h 252248"/>
              <a:gd name="connsiteX1-21" fmla="*/ 252248 w 252248"/>
              <a:gd name="connsiteY1-22" fmla="*/ 252248 h 252248"/>
              <a:gd name="connsiteX2-23" fmla="*/ 0 w 252248"/>
              <a:gd name="connsiteY2-24" fmla="*/ 252248 h 25224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252248" h="252248">
                <a:moveTo>
                  <a:pt x="252248" y="0"/>
                </a:moveTo>
                <a:lnTo>
                  <a:pt x="252248" y="252248"/>
                </a:lnTo>
                <a:lnTo>
                  <a:pt x="0" y="252248"/>
                </a:lnTo>
              </a:path>
            </a:pathLst>
          </a:custGeom>
          <a:noFill/>
          <a:ln w="19050" cap="flat" cmpd="sng" algn="ctr">
            <a:solidFill>
              <a:schemeClr val="accent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汉仪君黑-55W" charset="0"/>
            </a:endParaRPr>
          </a:p>
        </p:txBody>
      </p:sp>
      <p:sp>
        <p:nvSpPr>
          <p:cNvPr id="13" name="爱设计-5"/>
          <p:cNvSpPr txBox="1"/>
          <p:nvPr/>
        </p:nvSpPr>
        <p:spPr>
          <a:xfrm>
            <a:off x="817880" y="182880"/>
            <a:ext cx="2979420" cy="4762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pc="0" dirty="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仿宋" panose="02010609060101010101" charset="-122"/>
                <a:sym typeface="+mn-ea"/>
              </a:rPr>
              <a:t>数码管接口模块</a:t>
            </a:r>
            <a:endParaRPr lang="zh-CN" altLang="en-US" spc="0" dirty="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cs typeface="仿宋" panose="02010609060101010101" charset="-122"/>
              <a:sym typeface="+mn-ea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pc="0" dirty="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cs typeface="仿宋" panose="02010609060101010101" charset="-122"/>
              <a:sym typeface="+mn-ea"/>
            </a:endParaRPr>
          </a:p>
        </p:txBody>
      </p:sp>
      <p:graphicFrame>
        <p:nvGraphicFramePr>
          <p:cNvPr id="2" name="对象 1"/>
          <p:cNvGraphicFramePr/>
          <p:nvPr/>
        </p:nvGraphicFramePr>
        <p:xfrm>
          <a:off x="715645" y="939165"/>
          <a:ext cx="5606415" cy="3222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" r:id="rId6" imgW="4276725" imgH="2447925" progId="Visio.Drawing.15">
                  <p:embed/>
                </p:oleObj>
              </mc:Choice>
              <mc:Fallback>
                <p:oleObj name="" r:id="rId6" imgW="4276725" imgH="2447925" progId="Visio.Drawing.15">
                  <p:embed/>
                  <p:pic>
                    <p:nvPicPr>
                      <p:cNvPr id="0" name="图片 5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15645" y="939165"/>
                        <a:ext cx="5606415" cy="3222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/>
          <p:nvPr/>
        </p:nvGraphicFramePr>
        <p:xfrm>
          <a:off x="2619375" y="1160780"/>
          <a:ext cx="8562975" cy="49168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" name="" r:id="rId8" imgW="6184265" imgH="3686810" progId="Visio.Drawing.15">
                  <p:embed/>
                </p:oleObj>
              </mc:Choice>
              <mc:Fallback>
                <p:oleObj name="" r:id="rId8" imgW="6184265" imgH="3686810" progId="Visio.Drawing.15">
                  <p:embed/>
                  <p:pic>
                    <p:nvPicPr>
                      <p:cNvPr id="0" name="图片 7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619375" y="1160780"/>
                        <a:ext cx="8562975" cy="49168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10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任意形状 8"/>
          <p:cNvSpPr/>
          <p:nvPr userDrawn="1">
            <p:custDataLst>
              <p:tags r:id="rId1"/>
            </p:custDataLst>
          </p:nvPr>
        </p:nvSpPr>
        <p:spPr>
          <a:xfrm>
            <a:off x="9727002" y="12667"/>
            <a:ext cx="2464998" cy="2403231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rgbClr val="272B3A"/>
              </a:gs>
              <a:gs pos="98000">
                <a:srgbClr val="0F142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kumimoji="1" lang="zh-CN" altLang="en-US" dirty="0">
              <a:solidFill>
                <a:schemeClr val="lt1"/>
              </a:solidFill>
              <a:highlight>
                <a:srgbClr val="1171F1"/>
              </a:highligh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任意形状 9"/>
          <p:cNvSpPr/>
          <p:nvPr userDrawn="1">
            <p:custDataLst>
              <p:tags r:id="rId2"/>
            </p:custDataLst>
          </p:nvPr>
        </p:nvSpPr>
        <p:spPr>
          <a:xfrm rot="10800000">
            <a:off x="0" y="5017880"/>
            <a:ext cx="1887415" cy="1840120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rgbClr val="272B3A"/>
              </a:gs>
              <a:gs pos="100000">
                <a:srgbClr val="0F142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kumimoji="1" lang="zh-CN" altLang="en-US" dirty="0">
              <a:solidFill>
                <a:schemeClr val="lt1"/>
              </a:solidFill>
              <a:highlight>
                <a:srgbClr val="1171F1"/>
              </a:highligh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爱设计-1"/>
          <p:cNvSpPr/>
          <p:nvPr>
            <p:custDataLst>
              <p:tags r:id="rId3"/>
            </p:custDataLst>
          </p:nvPr>
        </p:nvSpPr>
        <p:spPr>
          <a:xfrm>
            <a:off x="0" y="0"/>
            <a:ext cx="12192000" cy="5402579"/>
          </a:xfrm>
          <a:prstGeom prst="rect">
            <a:avLst/>
          </a:prstGeom>
          <a:solidFill>
            <a:schemeClr val="accent2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cs typeface="汉仪君黑-55W" charset="0"/>
            </a:endParaRPr>
          </a:p>
        </p:txBody>
      </p:sp>
      <p:sp>
        <p:nvSpPr>
          <p:cNvPr id="8" name="爱设计-2"/>
          <p:cNvSpPr/>
          <p:nvPr>
            <p:custDataLst>
              <p:tags r:id="rId4"/>
            </p:custDataLst>
          </p:nvPr>
        </p:nvSpPr>
        <p:spPr>
          <a:xfrm>
            <a:off x="164855" y="181434"/>
            <a:ext cx="476250" cy="47625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cs typeface="汉仪君黑-55W" charset="0"/>
            </a:endParaRPr>
          </a:p>
        </p:txBody>
      </p:sp>
      <p:cxnSp>
        <p:nvCxnSpPr>
          <p:cNvPr id="13" name="爱设计-3"/>
          <p:cNvCxnSpPr/>
          <p:nvPr>
            <p:custDataLst>
              <p:tags r:id="rId5"/>
            </p:custDataLst>
          </p:nvPr>
        </p:nvCxnSpPr>
        <p:spPr>
          <a:xfrm>
            <a:off x="295564" y="419559"/>
            <a:ext cx="214832" cy="0"/>
          </a:xfrm>
          <a:prstGeom prst="line">
            <a:avLst/>
          </a:prstGeom>
          <a:noFill/>
          <a:ln w="19050" cap="flat" cmpd="sng" algn="ctr">
            <a:solidFill>
              <a:schemeClr val="accent2"/>
            </a:solidFill>
            <a:prstDash val="solid"/>
            <a:miter lim="800000"/>
          </a:ln>
          <a:effectLst/>
        </p:spPr>
      </p:cxnSp>
      <p:sp>
        <p:nvSpPr>
          <p:cNvPr id="15" name="爱设计-4"/>
          <p:cNvSpPr/>
          <p:nvPr>
            <p:custDataLst>
              <p:tags r:id="rId6"/>
            </p:custDataLst>
          </p:nvPr>
        </p:nvSpPr>
        <p:spPr>
          <a:xfrm rot="18900000">
            <a:off x="341365" y="344497"/>
            <a:ext cx="150124" cy="150124"/>
          </a:xfrm>
          <a:custGeom>
            <a:avLst/>
            <a:gdLst>
              <a:gd name="connsiteX0" fmla="*/ 0 w 252248"/>
              <a:gd name="connsiteY0" fmla="*/ 0 h 252248"/>
              <a:gd name="connsiteX1" fmla="*/ 252248 w 252248"/>
              <a:gd name="connsiteY1" fmla="*/ 0 h 252248"/>
              <a:gd name="connsiteX2" fmla="*/ 252248 w 252248"/>
              <a:gd name="connsiteY2" fmla="*/ 252248 h 252248"/>
              <a:gd name="connsiteX3" fmla="*/ 0 w 252248"/>
              <a:gd name="connsiteY3" fmla="*/ 252248 h 252248"/>
              <a:gd name="connsiteX4" fmla="*/ 0 w 252248"/>
              <a:gd name="connsiteY4" fmla="*/ 0 h 252248"/>
              <a:gd name="connsiteX0-1" fmla="*/ 0 w 252248"/>
              <a:gd name="connsiteY0-2" fmla="*/ 0 h 252248"/>
              <a:gd name="connsiteX1-3" fmla="*/ 252248 w 252248"/>
              <a:gd name="connsiteY1-4" fmla="*/ 0 h 252248"/>
              <a:gd name="connsiteX2-5" fmla="*/ 252248 w 252248"/>
              <a:gd name="connsiteY2-6" fmla="*/ 252248 h 252248"/>
              <a:gd name="connsiteX3-7" fmla="*/ 0 w 252248"/>
              <a:gd name="connsiteY3-8" fmla="*/ 252248 h 252248"/>
              <a:gd name="connsiteX4-9" fmla="*/ 91440 w 252248"/>
              <a:gd name="connsiteY4-10" fmla="*/ 91440 h 252248"/>
              <a:gd name="connsiteX0-11" fmla="*/ 252248 w 252248"/>
              <a:gd name="connsiteY0-12" fmla="*/ 0 h 252248"/>
              <a:gd name="connsiteX1-13" fmla="*/ 252248 w 252248"/>
              <a:gd name="connsiteY1-14" fmla="*/ 252248 h 252248"/>
              <a:gd name="connsiteX2-15" fmla="*/ 0 w 252248"/>
              <a:gd name="connsiteY2-16" fmla="*/ 252248 h 252248"/>
              <a:gd name="connsiteX3-17" fmla="*/ 91440 w 252248"/>
              <a:gd name="connsiteY3-18" fmla="*/ 91440 h 252248"/>
              <a:gd name="connsiteX0-19" fmla="*/ 252248 w 252248"/>
              <a:gd name="connsiteY0-20" fmla="*/ 0 h 252248"/>
              <a:gd name="connsiteX1-21" fmla="*/ 252248 w 252248"/>
              <a:gd name="connsiteY1-22" fmla="*/ 252248 h 252248"/>
              <a:gd name="connsiteX2-23" fmla="*/ 0 w 252248"/>
              <a:gd name="connsiteY2-24" fmla="*/ 252248 h 25224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252248" h="252248">
                <a:moveTo>
                  <a:pt x="252248" y="0"/>
                </a:moveTo>
                <a:lnTo>
                  <a:pt x="252248" y="252248"/>
                </a:lnTo>
                <a:lnTo>
                  <a:pt x="0" y="252248"/>
                </a:lnTo>
              </a:path>
            </a:pathLst>
          </a:custGeom>
          <a:noFill/>
          <a:ln w="19050" cap="flat" cmpd="sng" algn="ctr">
            <a:solidFill>
              <a:schemeClr val="accent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汉仪君黑-55W" charset="0"/>
            </a:endParaRPr>
          </a:p>
        </p:txBody>
      </p:sp>
      <p:sp>
        <p:nvSpPr>
          <p:cNvPr id="16" name="爱设计-5"/>
          <p:cNvSpPr txBox="1"/>
          <p:nvPr/>
        </p:nvSpPr>
        <p:spPr>
          <a:xfrm>
            <a:off x="866775" y="165735"/>
            <a:ext cx="3637280" cy="4921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pc="0" dirty="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仿宋" panose="02010609060101010101" charset="-122"/>
                <a:sym typeface="+mn-ea"/>
              </a:rPr>
              <a:t>数码管接口模块</a:t>
            </a:r>
            <a:endParaRPr lang="zh-CN" altLang="en-US" spc="0" dirty="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cs typeface="仿宋" panose="02010609060101010101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4700" y="657860"/>
            <a:ext cx="6315075" cy="56578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89775" y="3125470"/>
            <a:ext cx="5093970" cy="2277110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任意形状 8"/>
          <p:cNvSpPr/>
          <p:nvPr userDrawn="1">
            <p:custDataLst>
              <p:tags r:id="rId1"/>
            </p:custDataLst>
          </p:nvPr>
        </p:nvSpPr>
        <p:spPr>
          <a:xfrm>
            <a:off x="9727002" y="12667"/>
            <a:ext cx="2464998" cy="2403231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rgbClr val="272B3A"/>
              </a:gs>
              <a:gs pos="98000">
                <a:srgbClr val="0F142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kumimoji="1" lang="zh-CN" altLang="en-US" dirty="0">
              <a:solidFill>
                <a:schemeClr val="lt1"/>
              </a:solidFill>
              <a:highlight>
                <a:srgbClr val="1171F1"/>
              </a:highligh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" name="任意形状 9"/>
          <p:cNvSpPr/>
          <p:nvPr userDrawn="1">
            <p:custDataLst>
              <p:tags r:id="rId2"/>
            </p:custDataLst>
          </p:nvPr>
        </p:nvSpPr>
        <p:spPr>
          <a:xfrm rot="10800000">
            <a:off x="0" y="5017880"/>
            <a:ext cx="1887415" cy="1840120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rgbClr val="272B3A"/>
              </a:gs>
              <a:gs pos="100000">
                <a:srgbClr val="0F142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kumimoji="1" lang="zh-CN" altLang="en-US" dirty="0">
              <a:solidFill>
                <a:schemeClr val="lt1"/>
              </a:solidFill>
              <a:highlight>
                <a:srgbClr val="1171F1"/>
              </a:highligh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爱设计-1"/>
          <p:cNvSpPr/>
          <p:nvPr>
            <p:custDataLst>
              <p:tags r:id="rId3"/>
            </p:custDataLst>
          </p:nvPr>
        </p:nvSpPr>
        <p:spPr>
          <a:xfrm>
            <a:off x="0" y="0"/>
            <a:ext cx="12192000" cy="5402579"/>
          </a:xfrm>
          <a:prstGeom prst="rect">
            <a:avLst/>
          </a:prstGeom>
          <a:solidFill>
            <a:schemeClr val="accent2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cs typeface="汉仪君黑-55W" charset="0"/>
            </a:endParaRPr>
          </a:p>
        </p:txBody>
      </p:sp>
      <p:sp>
        <p:nvSpPr>
          <p:cNvPr id="8" name="爱设计-2"/>
          <p:cNvSpPr/>
          <p:nvPr>
            <p:custDataLst>
              <p:tags r:id="rId4"/>
            </p:custDataLst>
          </p:nvPr>
        </p:nvSpPr>
        <p:spPr>
          <a:xfrm>
            <a:off x="164855" y="181434"/>
            <a:ext cx="476250" cy="47625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cs typeface="汉仪君黑-55W" charset="0"/>
            </a:endParaRPr>
          </a:p>
        </p:txBody>
      </p:sp>
      <p:cxnSp>
        <p:nvCxnSpPr>
          <p:cNvPr id="13" name="爱设计-3"/>
          <p:cNvCxnSpPr/>
          <p:nvPr>
            <p:custDataLst>
              <p:tags r:id="rId5"/>
            </p:custDataLst>
          </p:nvPr>
        </p:nvCxnSpPr>
        <p:spPr>
          <a:xfrm>
            <a:off x="295564" y="419559"/>
            <a:ext cx="214832" cy="0"/>
          </a:xfrm>
          <a:prstGeom prst="line">
            <a:avLst/>
          </a:prstGeom>
          <a:noFill/>
          <a:ln w="19050" cap="flat" cmpd="sng" algn="ctr">
            <a:solidFill>
              <a:schemeClr val="accent2"/>
            </a:solidFill>
            <a:prstDash val="solid"/>
            <a:miter lim="800000"/>
          </a:ln>
          <a:effectLst/>
        </p:spPr>
      </p:cxnSp>
      <p:sp>
        <p:nvSpPr>
          <p:cNvPr id="15" name="爱设计-4"/>
          <p:cNvSpPr/>
          <p:nvPr>
            <p:custDataLst>
              <p:tags r:id="rId6"/>
            </p:custDataLst>
          </p:nvPr>
        </p:nvSpPr>
        <p:spPr>
          <a:xfrm rot="18900000">
            <a:off x="341365" y="344497"/>
            <a:ext cx="150124" cy="150124"/>
          </a:xfrm>
          <a:custGeom>
            <a:avLst/>
            <a:gdLst>
              <a:gd name="connsiteX0" fmla="*/ 0 w 252248"/>
              <a:gd name="connsiteY0" fmla="*/ 0 h 252248"/>
              <a:gd name="connsiteX1" fmla="*/ 252248 w 252248"/>
              <a:gd name="connsiteY1" fmla="*/ 0 h 252248"/>
              <a:gd name="connsiteX2" fmla="*/ 252248 w 252248"/>
              <a:gd name="connsiteY2" fmla="*/ 252248 h 252248"/>
              <a:gd name="connsiteX3" fmla="*/ 0 w 252248"/>
              <a:gd name="connsiteY3" fmla="*/ 252248 h 252248"/>
              <a:gd name="connsiteX4" fmla="*/ 0 w 252248"/>
              <a:gd name="connsiteY4" fmla="*/ 0 h 252248"/>
              <a:gd name="connsiteX0-1" fmla="*/ 0 w 252248"/>
              <a:gd name="connsiteY0-2" fmla="*/ 0 h 252248"/>
              <a:gd name="connsiteX1-3" fmla="*/ 252248 w 252248"/>
              <a:gd name="connsiteY1-4" fmla="*/ 0 h 252248"/>
              <a:gd name="connsiteX2-5" fmla="*/ 252248 w 252248"/>
              <a:gd name="connsiteY2-6" fmla="*/ 252248 h 252248"/>
              <a:gd name="connsiteX3-7" fmla="*/ 0 w 252248"/>
              <a:gd name="connsiteY3-8" fmla="*/ 252248 h 252248"/>
              <a:gd name="connsiteX4-9" fmla="*/ 91440 w 252248"/>
              <a:gd name="connsiteY4-10" fmla="*/ 91440 h 252248"/>
              <a:gd name="connsiteX0-11" fmla="*/ 252248 w 252248"/>
              <a:gd name="connsiteY0-12" fmla="*/ 0 h 252248"/>
              <a:gd name="connsiteX1-13" fmla="*/ 252248 w 252248"/>
              <a:gd name="connsiteY1-14" fmla="*/ 252248 h 252248"/>
              <a:gd name="connsiteX2-15" fmla="*/ 0 w 252248"/>
              <a:gd name="connsiteY2-16" fmla="*/ 252248 h 252248"/>
              <a:gd name="connsiteX3-17" fmla="*/ 91440 w 252248"/>
              <a:gd name="connsiteY3-18" fmla="*/ 91440 h 252248"/>
              <a:gd name="connsiteX0-19" fmla="*/ 252248 w 252248"/>
              <a:gd name="connsiteY0-20" fmla="*/ 0 h 252248"/>
              <a:gd name="connsiteX1-21" fmla="*/ 252248 w 252248"/>
              <a:gd name="connsiteY1-22" fmla="*/ 252248 h 252248"/>
              <a:gd name="connsiteX2-23" fmla="*/ 0 w 252248"/>
              <a:gd name="connsiteY2-24" fmla="*/ 252248 h 25224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252248" h="252248">
                <a:moveTo>
                  <a:pt x="252248" y="0"/>
                </a:moveTo>
                <a:lnTo>
                  <a:pt x="252248" y="252248"/>
                </a:lnTo>
                <a:lnTo>
                  <a:pt x="0" y="252248"/>
                </a:lnTo>
              </a:path>
            </a:pathLst>
          </a:custGeom>
          <a:noFill/>
          <a:ln w="19050" cap="flat" cmpd="sng" algn="ctr">
            <a:solidFill>
              <a:schemeClr val="accent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汉仪君黑-55W" charset="0"/>
            </a:endParaRPr>
          </a:p>
        </p:txBody>
      </p:sp>
      <p:sp>
        <p:nvSpPr>
          <p:cNvPr id="16" name="爱设计-5"/>
          <p:cNvSpPr txBox="1"/>
          <p:nvPr/>
        </p:nvSpPr>
        <p:spPr>
          <a:xfrm>
            <a:off x="866775" y="165735"/>
            <a:ext cx="6181725" cy="4921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pc="0" dirty="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仿宋" panose="02010609060101010101" charset="-122"/>
                <a:sym typeface="+mn-ea"/>
              </a:rPr>
              <a:t>数码管接口模块数据通路代码</a:t>
            </a:r>
            <a:endParaRPr lang="zh-CN" altLang="en-US" spc="0" dirty="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cs typeface="仿宋" panose="02010609060101010101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248920" y="812165"/>
            <a:ext cx="2999740" cy="552958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3248660" y="812165"/>
            <a:ext cx="3413760" cy="207772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3248660" y="2889885"/>
            <a:ext cx="4242435" cy="345186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6663055" y="815340"/>
            <a:ext cx="5156835" cy="5530215"/>
          </a:xfrm>
          <a:prstGeom prst="rect">
            <a:avLst/>
          </a:prstGeom>
        </p:spPr>
      </p:pic>
    </p:spTree>
    <p:custDataLst>
      <p:tags r:id="rId15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任意形状 8"/>
          <p:cNvSpPr/>
          <p:nvPr userDrawn="1">
            <p:custDataLst>
              <p:tags r:id="rId1"/>
            </p:custDataLst>
          </p:nvPr>
        </p:nvSpPr>
        <p:spPr>
          <a:xfrm>
            <a:off x="9727002" y="12667"/>
            <a:ext cx="2464998" cy="2403231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rgbClr val="272B3A"/>
              </a:gs>
              <a:gs pos="98000">
                <a:srgbClr val="0F142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kumimoji="1" lang="zh-CN" altLang="en-US" dirty="0">
              <a:solidFill>
                <a:schemeClr val="lt1"/>
              </a:solidFill>
              <a:highlight>
                <a:srgbClr val="1171F1"/>
              </a:highligh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任意形状 9"/>
          <p:cNvSpPr/>
          <p:nvPr userDrawn="1">
            <p:custDataLst>
              <p:tags r:id="rId2"/>
            </p:custDataLst>
          </p:nvPr>
        </p:nvSpPr>
        <p:spPr>
          <a:xfrm rot="10800000">
            <a:off x="0" y="5017880"/>
            <a:ext cx="1887415" cy="1840120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rgbClr val="272B3A"/>
              </a:gs>
              <a:gs pos="100000">
                <a:srgbClr val="0F142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kumimoji="1" lang="zh-CN" altLang="en-US" dirty="0">
              <a:solidFill>
                <a:schemeClr val="lt1"/>
              </a:solidFill>
              <a:highlight>
                <a:srgbClr val="1171F1"/>
              </a:highligh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爱设计-1"/>
          <p:cNvSpPr/>
          <p:nvPr>
            <p:custDataLst>
              <p:tags r:id="rId3"/>
            </p:custDataLst>
          </p:nvPr>
        </p:nvSpPr>
        <p:spPr>
          <a:xfrm>
            <a:off x="0" y="0"/>
            <a:ext cx="12192000" cy="5402579"/>
          </a:xfrm>
          <a:prstGeom prst="rect">
            <a:avLst/>
          </a:prstGeom>
          <a:solidFill>
            <a:schemeClr val="accent2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cs typeface="汉仪君黑-55W" charset="0"/>
            </a:endParaRPr>
          </a:p>
        </p:txBody>
      </p:sp>
      <p:sp>
        <p:nvSpPr>
          <p:cNvPr id="8" name="爱设计-2"/>
          <p:cNvSpPr/>
          <p:nvPr>
            <p:custDataLst>
              <p:tags r:id="rId4"/>
            </p:custDataLst>
          </p:nvPr>
        </p:nvSpPr>
        <p:spPr>
          <a:xfrm>
            <a:off x="164855" y="181434"/>
            <a:ext cx="476250" cy="47625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cs typeface="汉仪君黑-55W" charset="0"/>
            </a:endParaRPr>
          </a:p>
        </p:txBody>
      </p:sp>
      <p:cxnSp>
        <p:nvCxnSpPr>
          <p:cNvPr id="13" name="爱设计-3"/>
          <p:cNvCxnSpPr/>
          <p:nvPr>
            <p:custDataLst>
              <p:tags r:id="rId5"/>
            </p:custDataLst>
          </p:nvPr>
        </p:nvCxnSpPr>
        <p:spPr>
          <a:xfrm>
            <a:off x="295564" y="419559"/>
            <a:ext cx="214832" cy="0"/>
          </a:xfrm>
          <a:prstGeom prst="line">
            <a:avLst/>
          </a:prstGeom>
          <a:noFill/>
          <a:ln w="19050" cap="flat" cmpd="sng" algn="ctr">
            <a:solidFill>
              <a:schemeClr val="accent2"/>
            </a:solidFill>
            <a:prstDash val="solid"/>
            <a:miter lim="800000"/>
          </a:ln>
          <a:effectLst/>
        </p:spPr>
      </p:cxnSp>
      <p:sp>
        <p:nvSpPr>
          <p:cNvPr id="15" name="爱设计-4"/>
          <p:cNvSpPr/>
          <p:nvPr>
            <p:custDataLst>
              <p:tags r:id="rId6"/>
            </p:custDataLst>
          </p:nvPr>
        </p:nvSpPr>
        <p:spPr>
          <a:xfrm rot="18900000">
            <a:off x="341365" y="344497"/>
            <a:ext cx="150124" cy="150124"/>
          </a:xfrm>
          <a:custGeom>
            <a:avLst/>
            <a:gdLst>
              <a:gd name="connsiteX0" fmla="*/ 0 w 252248"/>
              <a:gd name="connsiteY0" fmla="*/ 0 h 252248"/>
              <a:gd name="connsiteX1" fmla="*/ 252248 w 252248"/>
              <a:gd name="connsiteY1" fmla="*/ 0 h 252248"/>
              <a:gd name="connsiteX2" fmla="*/ 252248 w 252248"/>
              <a:gd name="connsiteY2" fmla="*/ 252248 h 252248"/>
              <a:gd name="connsiteX3" fmla="*/ 0 w 252248"/>
              <a:gd name="connsiteY3" fmla="*/ 252248 h 252248"/>
              <a:gd name="connsiteX4" fmla="*/ 0 w 252248"/>
              <a:gd name="connsiteY4" fmla="*/ 0 h 252248"/>
              <a:gd name="connsiteX0-1" fmla="*/ 0 w 252248"/>
              <a:gd name="connsiteY0-2" fmla="*/ 0 h 252248"/>
              <a:gd name="connsiteX1-3" fmla="*/ 252248 w 252248"/>
              <a:gd name="connsiteY1-4" fmla="*/ 0 h 252248"/>
              <a:gd name="connsiteX2-5" fmla="*/ 252248 w 252248"/>
              <a:gd name="connsiteY2-6" fmla="*/ 252248 h 252248"/>
              <a:gd name="connsiteX3-7" fmla="*/ 0 w 252248"/>
              <a:gd name="connsiteY3-8" fmla="*/ 252248 h 252248"/>
              <a:gd name="connsiteX4-9" fmla="*/ 91440 w 252248"/>
              <a:gd name="connsiteY4-10" fmla="*/ 91440 h 252248"/>
              <a:gd name="connsiteX0-11" fmla="*/ 252248 w 252248"/>
              <a:gd name="connsiteY0-12" fmla="*/ 0 h 252248"/>
              <a:gd name="connsiteX1-13" fmla="*/ 252248 w 252248"/>
              <a:gd name="connsiteY1-14" fmla="*/ 252248 h 252248"/>
              <a:gd name="connsiteX2-15" fmla="*/ 0 w 252248"/>
              <a:gd name="connsiteY2-16" fmla="*/ 252248 h 252248"/>
              <a:gd name="connsiteX3-17" fmla="*/ 91440 w 252248"/>
              <a:gd name="connsiteY3-18" fmla="*/ 91440 h 252248"/>
              <a:gd name="connsiteX0-19" fmla="*/ 252248 w 252248"/>
              <a:gd name="connsiteY0-20" fmla="*/ 0 h 252248"/>
              <a:gd name="connsiteX1-21" fmla="*/ 252248 w 252248"/>
              <a:gd name="connsiteY1-22" fmla="*/ 252248 h 252248"/>
              <a:gd name="connsiteX2-23" fmla="*/ 0 w 252248"/>
              <a:gd name="connsiteY2-24" fmla="*/ 252248 h 25224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252248" h="252248">
                <a:moveTo>
                  <a:pt x="252248" y="0"/>
                </a:moveTo>
                <a:lnTo>
                  <a:pt x="252248" y="252248"/>
                </a:lnTo>
                <a:lnTo>
                  <a:pt x="0" y="252248"/>
                </a:lnTo>
              </a:path>
            </a:pathLst>
          </a:custGeom>
          <a:noFill/>
          <a:ln w="19050" cap="flat" cmpd="sng" algn="ctr">
            <a:solidFill>
              <a:schemeClr val="accent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汉仪君黑-55W" charset="0"/>
            </a:endParaRPr>
          </a:p>
        </p:txBody>
      </p:sp>
      <p:sp>
        <p:nvSpPr>
          <p:cNvPr id="16" name="爱设计-5"/>
          <p:cNvSpPr txBox="1"/>
          <p:nvPr/>
        </p:nvSpPr>
        <p:spPr>
          <a:xfrm>
            <a:off x="866775" y="165735"/>
            <a:ext cx="8317230" cy="4921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pc="0" dirty="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数码管接口控制模块</a:t>
            </a:r>
            <a:r>
              <a:rPr lang="en-US" altLang="zh-CN" spc="0" dirty="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- </a:t>
            </a:r>
            <a:r>
              <a:rPr lang="zh-CN" altLang="en-US" spc="0" dirty="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输出分析</a:t>
            </a:r>
            <a:r>
              <a:rPr lang="en-US" altLang="zh-CN" spc="0" dirty="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- </a:t>
            </a:r>
            <a:r>
              <a:rPr lang="zh-CN" altLang="en-US" spc="0" dirty="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架构</a:t>
            </a:r>
            <a:endParaRPr lang="zh-CN" altLang="en-US" spc="0" dirty="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295275" y="956310"/>
            <a:ext cx="6278880" cy="457644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6574155" y="2033905"/>
            <a:ext cx="5161280" cy="2421255"/>
          </a:xfrm>
          <a:prstGeom prst="rect">
            <a:avLst/>
          </a:prstGeom>
        </p:spPr>
      </p:pic>
    </p:spTree>
    <p:custDataLst>
      <p:tags r:id="rId11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任意形状 8"/>
          <p:cNvSpPr/>
          <p:nvPr userDrawn="1">
            <p:custDataLst>
              <p:tags r:id="rId1"/>
            </p:custDataLst>
          </p:nvPr>
        </p:nvSpPr>
        <p:spPr>
          <a:xfrm>
            <a:off x="9727002" y="12667"/>
            <a:ext cx="2464998" cy="2403231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rgbClr val="272B3A"/>
              </a:gs>
              <a:gs pos="98000">
                <a:srgbClr val="0F142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kumimoji="1" lang="zh-CN" altLang="en-US" dirty="0">
              <a:solidFill>
                <a:schemeClr val="lt1"/>
              </a:solidFill>
              <a:highlight>
                <a:srgbClr val="1171F1"/>
              </a:highligh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任意形状 9"/>
          <p:cNvSpPr/>
          <p:nvPr userDrawn="1">
            <p:custDataLst>
              <p:tags r:id="rId2"/>
            </p:custDataLst>
          </p:nvPr>
        </p:nvSpPr>
        <p:spPr>
          <a:xfrm rot="10800000">
            <a:off x="0" y="5017880"/>
            <a:ext cx="1887415" cy="1840120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rgbClr val="272B3A"/>
              </a:gs>
              <a:gs pos="100000">
                <a:srgbClr val="0F142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kumimoji="1" lang="zh-CN" altLang="en-US" dirty="0">
              <a:solidFill>
                <a:schemeClr val="lt1"/>
              </a:solidFill>
              <a:highlight>
                <a:srgbClr val="1171F1"/>
              </a:highligh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爱设计-1"/>
          <p:cNvSpPr/>
          <p:nvPr>
            <p:custDataLst>
              <p:tags r:id="rId3"/>
            </p:custDataLst>
          </p:nvPr>
        </p:nvSpPr>
        <p:spPr>
          <a:xfrm>
            <a:off x="0" y="0"/>
            <a:ext cx="12192000" cy="5402579"/>
          </a:xfrm>
          <a:prstGeom prst="rect">
            <a:avLst/>
          </a:prstGeom>
          <a:solidFill>
            <a:schemeClr val="accent2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cs typeface="汉仪君黑-55W" charset="0"/>
            </a:endParaRPr>
          </a:p>
        </p:txBody>
      </p:sp>
      <p:sp>
        <p:nvSpPr>
          <p:cNvPr id="8" name="爱设计-2"/>
          <p:cNvSpPr/>
          <p:nvPr>
            <p:custDataLst>
              <p:tags r:id="rId4"/>
            </p:custDataLst>
          </p:nvPr>
        </p:nvSpPr>
        <p:spPr>
          <a:xfrm>
            <a:off x="164855" y="181434"/>
            <a:ext cx="476250" cy="47625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cs typeface="汉仪君黑-55W" charset="0"/>
            </a:endParaRPr>
          </a:p>
        </p:txBody>
      </p:sp>
      <p:cxnSp>
        <p:nvCxnSpPr>
          <p:cNvPr id="13" name="爱设计-3"/>
          <p:cNvCxnSpPr/>
          <p:nvPr>
            <p:custDataLst>
              <p:tags r:id="rId5"/>
            </p:custDataLst>
          </p:nvPr>
        </p:nvCxnSpPr>
        <p:spPr>
          <a:xfrm>
            <a:off x="295564" y="419559"/>
            <a:ext cx="214832" cy="0"/>
          </a:xfrm>
          <a:prstGeom prst="line">
            <a:avLst/>
          </a:prstGeom>
          <a:noFill/>
          <a:ln w="19050" cap="flat" cmpd="sng" algn="ctr">
            <a:solidFill>
              <a:schemeClr val="accent2"/>
            </a:solidFill>
            <a:prstDash val="solid"/>
            <a:miter lim="800000"/>
          </a:ln>
          <a:effectLst/>
        </p:spPr>
      </p:cxnSp>
      <p:sp>
        <p:nvSpPr>
          <p:cNvPr id="15" name="爱设计-4"/>
          <p:cNvSpPr/>
          <p:nvPr>
            <p:custDataLst>
              <p:tags r:id="rId6"/>
            </p:custDataLst>
          </p:nvPr>
        </p:nvSpPr>
        <p:spPr>
          <a:xfrm rot="18900000">
            <a:off x="341365" y="344497"/>
            <a:ext cx="150124" cy="150124"/>
          </a:xfrm>
          <a:custGeom>
            <a:avLst/>
            <a:gdLst>
              <a:gd name="connsiteX0" fmla="*/ 0 w 252248"/>
              <a:gd name="connsiteY0" fmla="*/ 0 h 252248"/>
              <a:gd name="connsiteX1" fmla="*/ 252248 w 252248"/>
              <a:gd name="connsiteY1" fmla="*/ 0 h 252248"/>
              <a:gd name="connsiteX2" fmla="*/ 252248 w 252248"/>
              <a:gd name="connsiteY2" fmla="*/ 252248 h 252248"/>
              <a:gd name="connsiteX3" fmla="*/ 0 w 252248"/>
              <a:gd name="connsiteY3" fmla="*/ 252248 h 252248"/>
              <a:gd name="connsiteX4" fmla="*/ 0 w 252248"/>
              <a:gd name="connsiteY4" fmla="*/ 0 h 252248"/>
              <a:gd name="connsiteX0-1" fmla="*/ 0 w 252248"/>
              <a:gd name="connsiteY0-2" fmla="*/ 0 h 252248"/>
              <a:gd name="connsiteX1-3" fmla="*/ 252248 w 252248"/>
              <a:gd name="connsiteY1-4" fmla="*/ 0 h 252248"/>
              <a:gd name="connsiteX2-5" fmla="*/ 252248 w 252248"/>
              <a:gd name="connsiteY2-6" fmla="*/ 252248 h 252248"/>
              <a:gd name="connsiteX3-7" fmla="*/ 0 w 252248"/>
              <a:gd name="connsiteY3-8" fmla="*/ 252248 h 252248"/>
              <a:gd name="connsiteX4-9" fmla="*/ 91440 w 252248"/>
              <a:gd name="connsiteY4-10" fmla="*/ 91440 h 252248"/>
              <a:gd name="connsiteX0-11" fmla="*/ 252248 w 252248"/>
              <a:gd name="connsiteY0-12" fmla="*/ 0 h 252248"/>
              <a:gd name="connsiteX1-13" fmla="*/ 252248 w 252248"/>
              <a:gd name="connsiteY1-14" fmla="*/ 252248 h 252248"/>
              <a:gd name="connsiteX2-15" fmla="*/ 0 w 252248"/>
              <a:gd name="connsiteY2-16" fmla="*/ 252248 h 252248"/>
              <a:gd name="connsiteX3-17" fmla="*/ 91440 w 252248"/>
              <a:gd name="connsiteY3-18" fmla="*/ 91440 h 252248"/>
              <a:gd name="connsiteX0-19" fmla="*/ 252248 w 252248"/>
              <a:gd name="connsiteY0-20" fmla="*/ 0 h 252248"/>
              <a:gd name="connsiteX1-21" fmla="*/ 252248 w 252248"/>
              <a:gd name="connsiteY1-22" fmla="*/ 252248 h 252248"/>
              <a:gd name="connsiteX2-23" fmla="*/ 0 w 252248"/>
              <a:gd name="connsiteY2-24" fmla="*/ 252248 h 25224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252248" h="252248">
                <a:moveTo>
                  <a:pt x="252248" y="0"/>
                </a:moveTo>
                <a:lnTo>
                  <a:pt x="252248" y="252248"/>
                </a:lnTo>
                <a:lnTo>
                  <a:pt x="0" y="252248"/>
                </a:lnTo>
              </a:path>
            </a:pathLst>
          </a:custGeom>
          <a:noFill/>
          <a:ln w="19050" cap="flat" cmpd="sng" algn="ctr">
            <a:solidFill>
              <a:schemeClr val="accent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汉仪君黑-55W" charset="0"/>
            </a:endParaRPr>
          </a:p>
        </p:txBody>
      </p:sp>
      <p:sp>
        <p:nvSpPr>
          <p:cNvPr id="16" name="爱设计-5"/>
          <p:cNvSpPr txBox="1"/>
          <p:nvPr/>
        </p:nvSpPr>
        <p:spPr>
          <a:xfrm>
            <a:off x="866775" y="165735"/>
            <a:ext cx="8317230" cy="4921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pc="0" dirty="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数码管接口控制模块</a:t>
            </a:r>
            <a:r>
              <a:rPr lang="en-US" altLang="zh-CN" spc="0" dirty="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- </a:t>
            </a:r>
            <a:r>
              <a:rPr lang="zh-CN" altLang="en-US" spc="0" dirty="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波形</a:t>
            </a:r>
            <a:r>
              <a:rPr lang="en-US" altLang="zh-CN" spc="0" dirty="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</a:t>
            </a:r>
            <a:endParaRPr lang="en-US" altLang="zh-CN" spc="0" dirty="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295275" y="1048385"/>
            <a:ext cx="11656060" cy="4641215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任意形状 8"/>
          <p:cNvSpPr/>
          <p:nvPr userDrawn="1">
            <p:custDataLst>
              <p:tags r:id="rId1"/>
            </p:custDataLst>
          </p:nvPr>
        </p:nvSpPr>
        <p:spPr>
          <a:xfrm>
            <a:off x="9727002" y="12667"/>
            <a:ext cx="2464998" cy="2403231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rgbClr val="272B3A"/>
              </a:gs>
              <a:gs pos="98000">
                <a:srgbClr val="0F142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kumimoji="1" lang="zh-CN" altLang="en-US" dirty="0">
              <a:solidFill>
                <a:schemeClr val="lt1"/>
              </a:solidFill>
              <a:highlight>
                <a:srgbClr val="1171F1"/>
              </a:highligh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" name="任意形状 9"/>
          <p:cNvSpPr/>
          <p:nvPr userDrawn="1">
            <p:custDataLst>
              <p:tags r:id="rId2"/>
            </p:custDataLst>
          </p:nvPr>
        </p:nvSpPr>
        <p:spPr>
          <a:xfrm rot="10800000">
            <a:off x="0" y="5017880"/>
            <a:ext cx="1887415" cy="1840120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rgbClr val="272B3A"/>
              </a:gs>
              <a:gs pos="100000">
                <a:srgbClr val="0F142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kumimoji="1" lang="zh-CN" altLang="en-US" dirty="0">
              <a:solidFill>
                <a:schemeClr val="lt1"/>
              </a:solidFill>
              <a:highlight>
                <a:srgbClr val="1171F1"/>
              </a:highligh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爱设计-1"/>
          <p:cNvSpPr/>
          <p:nvPr>
            <p:custDataLst>
              <p:tags r:id="rId3"/>
            </p:custDataLst>
          </p:nvPr>
        </p:nvSpPr>
        <p:spPr>
          <a:xfrm>
            <a:off x="0" y="0"/>
            <a:ext cx="12192000" cy="5402579"/>
          </a:xfrm>
          <a:prstGeom prst="rect">
            <a:avLst/>
          </a:prstGeom>
          <a:solidFill>
            <a:schemeClr val="accent2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cs typeface="汉仪君黑-55W" charset="0"/>
            </a:endParaRPr>
          </a:p>
        </p:txBody>
      </p:sp>
      <p:sp>
        <p:nvSpPr>
          <p:cNvPr id="8" name="爱设计-2"/>
          <p:cNvSpPr/>
          <p:nvPr>
            <p:custDataLst>
              <p:tags r:id="rId4"/>
            </p:custDataLst>
          </p:nvPr>
        </p:nvSpPr>
        <p:spPr>
          <a:xfrm>
            <a:off x="164855" y="181434"/>
            <a:ext cx="476250" cy="47625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cs typeface="汉仪君黑-55W" charset="0"/>
            </a:endParaRPr>
          </a:p>
        </p:txBody>
      </p:sp>
      <p:cxnSp>
        <p:nvCxnSpPr>
          <p:cNvPr id="13" name="爱设计-3"/>
          <p:cNvCxnSpPr/>
          <p:nvPr>
            <p:custDataLst>
              <p:tags r:id="rId5"/>
            </p:custDataLst>
          </p:nvPr>
        </p:nvCxnSpPr>
        <p:spPr>
          <a:xfrm>
            <a:off x="295564" y="419559"/>
            <a:ext cx="214832" cy="0"/>
          </a:xfrm>
          <a:prstGeom prst="line">
            <a:avLst/>
          </a:prstGeom>
          <a:noFill/>
          <a:ln w="19050" cap="flat" cmpd="sng" algn="ctr">
            <a:solidFill>
              <a:schemeClr val="accent2"/>
            </a:solidFill>
            <a:prstDash val="solid"/>
            <a:miter lim="800000"/>
          </a:ln>
          <a:effectLst/>
        </p:spPr>
      </p:cxnSp>
      <p:sp>
        <p:nvSpPr>
          <p:cNvPr id="15" name="爱设计-4"/>
          <p:cNvSpPr/>
          <p:nvPr>
            <p:custDataLst>
              <p:tags r:id="rId6"/>
            </p:custDataLst>
          </p:nvPr>
        </p:nvSpPr>
        <p:spPr>
          <a:xfrm rot="18900000">
            <a:off x="341365" y="344497"/>
            <a:ext cx="150124" cy="150124"/>
          </a:xfrm>
          <a:custGeom>
            <a:avLst/>
            <a:gdLst>
              <a:gd name="connsiteX0" fmla="*/ 0 w 252248"/>
              <a:gd name="connsiteY0" fmla="*/ 0 h 252248"/>
              <a:gd name="connsiteX1" fmla="*/ 252248 w 252248"/>
              <a:gd name="connsiteY1" fmla="*/ 0 h 252248"/>
              <a:gd name="connsiteX2" fmla="*/ 252248 w 252248"/>
              <a:gd name="connsiteY2" fmla="*/ 252248 h 252248"/>
              <a:gd name="connsiteX3" fmla="*/ 0 w 252248"/>
              <a:gd name="connsiteY3" fmla="*/ 252248 h 252248"/>
              <a:gd name="connsiteX4" fmla="*/ 0 w 252248"/>
              <a:gd name="connsiteY4" fmla="*/ 0 h 252248"/>
              <a:gd name="connsiteX0-1" fmla="*/ 0 w 252248"/>
              <a:gd name="connsiteY0-2" fmla="*/ 0 h 252248"/>
              <a:gd name="connsiteX1-3" fmla="*/ 252248 w 252248"/>
              <a:gd name="connsiteY1-4" fmla="*/ 0 h 252248"/>
              <a:gd name="connsiteX2-5" fmla="*/ 252248 w 252248"/>
              <a:gd name="connsiteY2-6" fmla="*/ 252248 h 252248"/>
              <a:gd name="connsiteX3-7" fmla="*/ 0 w 252248"/>
              <a:gd name="connsiteY3-8" fmla="*/ 252248 h 252248"/>
              <a:gd name="connsiteX4-9" fmla="*/ 91440 w 252248"/>
              <a:gd name="connsiteY4-10" fmla="*/ 91440 h 252248"/>
              <a:gd name="connsiteX0-11" fmla="*/ 252248 w 252248"/>
              <a:gd name="connsiteY0-12" fmla="*/ 0 h 252248"/>
              <a:gd name="connsiteX1-13" fmla="*/ 252248 w 252248"/>
              <a:gd name="connsiteY1-14" fmla="*/ 252248 h 252248"/>
              <a:gd name="connsiteX2-15" fmla="*/ 0 w 252248"/>
              <a:gd name="connsiteY2-16" fmla="*/ 252248 h 252248"/>
              <a:gd name="connsiteX3-17" fmla="*/ 91440 w 252248"/>
              <a:gd name="connsiteY3-18" fmla="*/ 91440 h 252248"/>
              <a:gd name="connsiteX0-19" fmla="*/ 252248 w 252248"/>
              <a:gd name="connsiteY0-20" fmla="*/ 0 h 252248"/>
              <a:gd name="connsiteX1-21" fmla="*/ 252248 w 252248"/>
              <a:gd name="connsiteY1-22" fmla="*/ 252248 h 252248"/>
              <a:gd name="connsiteX2-23" fmla="*/ 0 w 252248"/>
              <a:gd name="connsiteY2-24" fmla="*/ 252248 h 25224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252248" h="252248">
                <a:moveTo>
                  <a:pt x="252248" y="0"/>
                </a:moveTo>
                <a:lnTo>
                  <a:pt x="252248" y="252248"/>
                </a:lnTo>
                <a:lnTo>
                  <a:pt x="0" y="252248"/>
                </a:lnTo>
              </a:path>
            </a:pathLst>
          </a:custGeom>
          <a:noFill/>
          <a:ln w="19050" cap="flat" cmpd="sng" algn="ctr">
            <a:solidFill>
              <a:schemeClr val="accent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汉仪君黑-55W" charset="0"/>
            </a:endParaRPr>
          </a:p>
        </p:txBody>
      </p:sp>
      <p:sp>
        <p:nvSpPr>
          <p:cNvPr id="16" name="爱设计-5"/>
          <p:cNvSpPr txBox="1"/>
          <p:nvPr/>
        </p:nvSpPr>
        <p:spPr>
          <a:xfrm>
            <a:off x="866775" y="165735"/>
            <a:ext cx="8317230" cy="4921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pc="0" dirty="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数码管接口控制模块</a:t>
            </a:r>
            <a:r>
              <a:rPr lang="en-US" altLang="zh-CN" spc="0" dirty="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- </a:t>
            </a:r>
            <a:r>
              <a:rPr lang="zh-CN" altLang="en-US" spc="0" dirty="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代码</a:t>
            </a:r>
            <a:r>
              <a:rPr lang="en-US" altLang="zh-CN" spc="0" dirty="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- </a:t>
            </a:r>
            <a:r>
              <a:rPr lang="zh-CN" altLang="en-US" spc="0" dirty="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架构</a:t>
            </a:r>
            <a:r>
              <a:rPr lang="en-US" altLang="zh-CN" spc="0" dirty="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</a:t>
            </a:r>
            <a:endParaRPr lang="en-US" altLang="zh-CN" spc="0" dirty="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822325" y="923925"/>
            <a:ext cx="2251710" cy="32829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822325" y="4206875"/>
            <a:ext cx="2252345" cy="15875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3074035" y="924560"/>
            <a:ext cx="3361690" cy="254571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6435725" y="925830"/>
            <a:ext cx="2355215" cy="486918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16"/>
          <a:stretch>
            <a:fillRect/>
          </a:stretch>
        </p:blipFill>
        <p:spPr>
          <a:xfrm>
            <a:off x="3074670" y="3470275"/>
            <a:ext cx="3361055" cy="232473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18"/>
          <a:stretch>
            <a:fillRect/>
          </a:stretch>
        </p:blipFill>
        <p:spPr>
          <a:xfrm>
            <a:off x="8790940" y="923925"/>
            <a:ext cx="2936875" cy="4870450"/>
          </a:xfrm>
          <a:prstGeom prst="rect">
            <a:avLst/>
          </a:prstGeom>
        </p:spPr>
      </p:pic>
    </p:spTree>
    <p:custDataLst>
      <p:tags r:id="rId19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>
            <p:custDataLst>
              <p:tags r:id="rId1"/>
            </p:custDataLst>
          </p:nvPr>
        </p:nvSpPr>
        <p:spPr>
          <a:xfrm>
            <a:off x="0" y="5080"/>
            <a:ext cx="12192635" cy="110871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 dirty="0">
              <a:solidFill>
                <a:schemeClr val="lt1"/>
              </a:solidFill>
              <a:highlight>
                <a:srgbClr val="1171F1"/>
              </a:highlight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25" name="文本框 224"/>
          <p:cNvSpPr txBox="1"/>
          <p:nvPr>
            <p:custDataLst>
              <p:tags r:id="rId2"/>
            </p:custDataLst>
          </p:nvPr>
        </p:nvSpPr>
        <p:spPr>
          <a:xfrm>
            <a:off x="3475354" y="2315210"/>
            <a:ext cx="3240000" cy="600710"/>
          </a:xfrm>
          <a:prstGeom prst="rect">
            <a:avLst/>
          </a:prstGeom>
          <a:noFill/>
        </p:spPr>
        <p:txBody>
          <a:bodyPr wrap="square" rtlCol="0">
            <a:normAutofit/>
          </a:bodyPr>
          <a:p>
            <a:pPr marL="0" lvl="0" indent="0" algn="just">
              <a:lnSpc>
                <a:spcPct val="150000"/>
              </a:lnSpc>
              <a:spcBef>
                <a:spcPts val="0"/>
              </a:spcBef>
              <a:spcAft>
                <a:spcPts val="2000"/>
              </a:spcAft>
              <a:buSzPct val="100000"/>
              <a:buNone/>
            </a:pPr>
            <a:r>
              <a:rPr lang="en-US" altLang="zh-CN" dirty="0">
                <a:solidFill>
                  <a:schemeClr val="lt1"/>
                </a:solidFill>
                <a:latin typeface="Arial" panose="020B0604020202020204" pitchFamily="34" charset="0"/>
                <a:ea typeface="微软雅黑" panose="020B0503020204020204" charset="-122"/>
              </a:rPr>
              <a:t>The budget of cooperation</a:t>
            </a:r>
            <a:endParaRPr lang="en-US" altLang="zh-CN" dirty="0">
              <a:solidFill>
                <a:schemeClr val="lt1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222" name="文本框 221"/>
          <p:cNvSpPr txBox="1"/>
          <p:nvPr>
            <p:custDataLst>
              <p:tags r:id="rId3"/>
            </p:custDataLst>
          </p:nvPr>
        </p:nvSpPr>
        <p:spPr>
          <a:xfrm>
            <a:off x="3478855" y="1397728"/>
            <a:ext cx="815340" cy="768350"/>
          </a:xfrm>
          <a:prstGeom prst="rect">
            <a:avLst/>
          </a:prstGeom>
          <a:noFill/>
        </p:spPr>
        <p:txBody>
          <a:bodyPr wrap="square" rtlCol="0">
            <a:normAutofit/>
          </a:bodyPr>
          <a:p>
            <a:r>
              <a:rPr lang="en-US" altLang="zh-CN" sz="4400" b="1" dirty="0">
                <a:solidFill>
                  <a:schemeClr val="lt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01</a:t>
            </a:r>
            <a:endParaRPr lang="en-US" altLang="zh-CN" sz="4400" b="1" dirty="0">
              <a:solidFill>
                <a:schemeClr val="lt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18" name="直接连接符 17"/>
          <p:cNvCxnSpPr/>
          <p:nvPr>
            <p:custDataLst>
              <p:tags r:id="rId4"/>
            </p:custDataLst>
          </p:nvPr>
        </p:nvCxnSpPr>
        <p:spPr>
          <a:xfrm rot="10800000">
            <a:off x="3602680" y="2148298"/>
            <a:ext cx="1080135" cy="635"/>
          </a:xfrm>
          <a:prstGeom prst="line">
            <a:avLst/>
          </a:prstGeom>
          <a:ln>
            <a:solidFill>
              <a:schemeClr val="l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>
            <p:custDataLst>
              <p:tags r:id="rId5"/>
            </p:custDataLst>
          </p:nvPr>
        </p:nvSpPr>
        <p:spPr>
          <a:xfrm>
            <a:off x="3476624" y="4053205"/>
            <a:ext cx="3240000" cy="621665"/>
          </a:xfrm>
          <a:prstGeom prst="rect">
            <a:avLst/>
          </a:prstGeom>
          <a:noFill/>
        </p:spPr>
        <p:txBody>
          <a:bodyPr wrap="square" rtlCol="0">
            <a:normAutofit/>
          </a:bodyPr>
          <a:p>
            <a:pPr algn="just">
              <a:lnSpc>
                <a:spcPct val="150000"/>
              </a:lnSpc>
              <a:spcAft>
                <a:spcPts val="2000"/>
              </a:spcAft>
            </a:pPr>
            <a:r>
              <a:rPr lang="zh-CN" altLang="en-US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请言简意赅的阐述您的观点。</a:t>
            </a:r>
            <a:endParaRPr lang="zh-CN" altLang="en-US" dirty="0">
              <a:solidFill>
                <a:schemeClr val="lt1"/>
              </a:solidFill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18" name="文本框 117"/>
          <p:cNvSpPr txBox="1"/>
          <p:nvPr>
            <p:custDataLst>
              <p:tags r:id="rId6"/>
            </p:custDataLst>
          </p:nvPr>
        </p:nvSpPr>
        <p:spPr>
          <a:xfrm>
            <a:off x="3486475" y="3145621"/>
            <a:ext cx="815340" cy="768350"/>
          </a:xfrm>
          <a:prstGeom prst="rect">
            <a:avLst/>
          </a:prstGeom>
          <a:noFill/>
        </p:spPr>
        <p:txBody>
          <a:bodyPr wrap="square" rtlCol="0">
            <a:normAutofit/>
          </a:bodyPr>
          <a:p>
            <a:r>
              <a:rPr lang="en-US" altLang="zh-CN" sz="4400" b="1">
                <a:solidFill>
                  <a:schemeClr val="lt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02</a:t>
            </a:r>
            <a:endParaRPr lang="en-US" altLang="zh-CN" sz="4400" b="1">
              <a:solidFill>
                <a:schemeClr val="lt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119" name="直接连接符 118"/>
          <p:cNvCxnSpPr/>
          <p:nvPr>
            <p:custDataLst>
              <p:tags r:id="rId7"/>
            </p:custDataLst>
          </p:nvPr>
        </p:nvCxnSpPr>
        <p:spPr>
          <a:xfrm rot="10800000">
            <a:off x="3610300" y="3889206"/>
            <a:ext cx="1080135" cy="635"/>
          </a:xfrm>
          <a:prstGeom prst="line">
            <a:avLst/>
          </a:prstGeom>
          <a:ln>
            <a:solidFill>
              <a:schemeClr val="l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文本框 124"/>
          <p:cNvSpPr txBox="1"/>
          <p:nvPr>
            <p:custDataLst>
              <p:tags r:id="rId8"/>
            </p:custDataLst>
          </p:nvPr>
        </p:nvSpPr>
        <p:spPr>
          <a:xfrm>
            <a:off x="7604124" y="2315210"/>
            <a:ext cx="3240000" cy="600710"/>
          </a:xfrm>
          <a:prstGeom prst="rect">
            <a:avLst/>
          </a:prstGeom>
          <a:noFill/>
        </p:spPr>
        <p:txBody>
          <a:bodyPr wrap="square" rtlCol="0">
            <a:normAutofit/>
          </a:bodyPr>
          <a:p>
            <a:pPr algn="just">
              <a:lnSpc>
                <a:spcPct val="150000"/>
              </a:lnSpc>
              <a:spcAft>
                <a:spcPts val="2000"/>
              </a:spcAft>
            </a:pPr>
            <a:r>
              <a:rPr lang="zh-CN" altLang="en-US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请言简意赅的阐述您的观点。</a:t>
            </a:r>
            <a:endParaRPr lang="zh-CN" altLang="en-US" dirty="0">
              <a:solidFill>
                <a:schemeClr val="lt1"/>
              </a:solidFill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26" name="文本框 125"/>
          <p:cNvSpPr txBox="1"/>
          <p:nvPr>
            <p:custDataLst>
              <p:tags r:id="rId9"/>
            </p:custDataLst>
          </p:nvPr>
        </p:nvSpPr>
        <p:spPr>
          <a:xfrm>
            <a:off x="7607625" y="1407253"/>
            <a:ext cx="815340" cy="768350"/>
          </a:xfrm>
          <a:prstGeom prst="rect">
            <a:avLst/>
          </a:prstGeom>
          <a:noFill/>
        </p:spPr>
        <p:txBody>
          <a:bodyPr wrap="square" rtlCol="0">
            <a:normAutofit/>
          </a:bodyPr>
          <a:p>
            <a:r>
              <a:rPr lang="en-US" altLang="zh-CN" sz="4400" b="1" dirty="0">
                <a:solidFill>
                  <a:schemeClr val="lt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04</a:t>
            </a:r>
            <a:endParaRPr lang="en-US" altLang="zh-CN" sz="4400" b="1" dirty="0">
              <a:solidFill>
                <a:schemeClr val="lt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127" name="直接连接符 126"/>
          <p:cNvCxnSpPr/>
          <p:nvPr>
            <p:custDataLst>
              <p:tags r:id="rId10"/>
            </p:custDataLst>
          </p:nvPr>
        </p:nvCxnSpPr>
        <p:spPr>
          <a:xfrm rot="10800000">
            <a:off x="7731450" y="2148298"/>
            <a:ext cx="1080135" cy="635"/>
          </a:xfrm>
          <a:prstGeom prst="line">
            <a:avLst/>
          </a:prstGeom>
          <a:ln>
            <a:solidFill>
              <a:schemeClr val="l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文本框 128"/>
          <p:cNvSpPr txBox="1"/>
          <p:nvPr>
            <p:custDataLst>
              <p:tags r:id="rId11"/>
            </p:custDataLst>
          </p:nvPr>
        </p:nvSpPr>
        <p:spPr>
          <a:xfrm>
            <a:off x="7605394" y="4046220"/>
            <a:ext cx="3240000" cy="621665"/>
          </a:xfrm>
          <a:prstGeom prst="rect">
            <a:avLst/>
          </a:prstGeom>
          <a:noFill/>
        </p:spPr>
        <p:txBody>
          <a:bodyPr wrap="square" rtlCol="0">
            <a:normAutofit/>
          </a:bodyPr>
          <a:p>
            <a:pPr algn="just">
              <a:lnSpc>
                <a:spcPct val="150000"/>
              </a:lnSpc>
              <a:spcAft>
                <a:spcPts val="2000"/>
              </a:spcAft>
            </a:pPr>
            <a:r>
              <a:rPr lang="zh-CN" altLang="en-US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请言简意赅的阐述您的观点。</a:t>
            </a:r>
            <a:endParaRPr lang="zh-CN" altLang="en-US" dirty="0">
              <a:solidFill>
                <a:schemeClr val="lt1"/>
              </a:solidFill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30" name="文本框 129"/>
          <p:cNvSpPr txBox="1"/>
          <p:nvPr>
            <p:custDataLst>
              <p:tags r:id="rId12"/>
            </p:custDataLst>
          </p:nvPr>
        </p:nvSpPr>
        <p:spPr>
          <a:xfrm>
            <a:off x="7615245" y="3138636"/>
            <a:ext cx="815340" cy="768350"/>
          </a:xfrm>
          <a:prstGeom prst="rect">
            <a:avLst/>
          </a:prstGeom>
          <a:noFill/>
        </p:spPr>
        <p:txBody>
          <a:bodyPr wrap="square" rtlCol="0">
            <a:normAutofit/>
          </a:bodyPr>
          <a:p>
            <a:r>
              <a:rPr lang="en-US" altLang="zh-CN" sz="4400" b="1" dirty="0">
                <a:solidFill>
                  <a:schemeClr val="lt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05</a:t>
            </a:r>
            <a:endParaRPr lang="en-US" altLang="zh-CN" sz="4400" b="1" dirty="0">
              <a:solidFill>
                <a:schemeClr val="lt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131" name="直接连接符 130"/>
          <p:cNvCxnSpPr/>
          <p:nvPr>
            <p:custDataLst>
              <p:tags r:id="rId13"/>
            </p:custDataLst>
          </p:nvPr>
        </p:nvCxnSpPr>
        <p:spPr>
          <a:xfrm rot="10800000">
            <a:off x="7739070" y="3889206"/>
            <a:ext cx="1080135" cy="635"/>
          </a:xfrm>
          <a:prstGeom prst="line">
            <a:avLst/>
          </a:prstGeom>
          <a:ln>
            <a:solidFill>
              <a:schemeClr val="l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14"/>
            </p:custDataLst>
          </p:nvPr>
        </p:nvSpPr>
        <p:spPr>
          <a:xfrm>
            <a:off x="3511549" y="5784215"/>
            <a:ext cx="3240000" cy="621665"/>
          </a:xfrm>
          <a:prstGeom prst="rect">
            <a:avLst/>
          </a:prstGeom>
          <a:noFill/>
        </p:spPr>
        <p:txBody>
          <a:bodyPr wrap="square" rtlCol="0">
            <a:normAutofit/>
          </a:bodyPr>
          <a:p>
            <a:pPr algn="just">
              <a:lnSpc>
                <a:spcPct val="150000"/>
              </a:lnSpc>
              <a:spcAft>
                <a:spcPts val="2000"/>
              </a:spcAft>
            </a:pPr>
            <a:r>
              <a:rPr lang="zh-CN" altLang="en-US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请言简意赅的阐述您的观点。</a:t>
            </a:r>
            <a:endParaRPr lang="zh-CN" altLang="en-US" dirty="0">
              <a:solidFill>
                <a:schemeClr val="lt1"/>
              </a:solidFill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5" name="文本框 4"/>
          <p:cNvSpPr txBox="1"/>
          <p:nvPr>
            <p:custDataLst>
              <p:tags r:id="rId15"/>
            </p:custDataLst>
          </p:nvPr>
        </p:nvSpPr>
        <p:spPr>
          <a:xfrm>
            <a:off x="3521400" y="4876631"/>
            <a:ext cx="815340" cy="768350"/>
          </a:xfrm>
          <a:prstGeom prst="rect">
            <a:avLst/>
          </a:prstGeom>
          <a:noFill/>
        </p:spPr>
        <p:txBody>
          <a:bodyPr wrap="square" rtlCol="0">
            <a:normAutofit/>
          </a:bodyPr>
          <a:p>
            <a:r>
              <a:rPr lang="en-US" altLang="zh-CN" sz="4400" b="1">
                <a:solidFill>
                  <a:schemeClr val="lt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03</a:t>
            </a:r>
            <a:endParaRPr lang="en-US" altLang="zh-CN" sz="4400" b="1">
              <a:solidFill>
                <a:schemeClr val="lt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7" name="直接连接符 6"/>
          <p:cNvCxnSpPr/>
          <p:nvPr>
            <p:custDataLst>
              <p:tags r:id="rId16"/>
            </p:custDataLst>
          </p:nvPr>
        </p:nvCxnSpPr>
        <p:spPr>
          <a:xfrm rot="10800000">
            <a:off x="3645225" y="5620216"/>
            <a:ext cx="1080135" cy="635"/>
          </a:xfrm>
          <a:prstGeom prst="line">
            <a:avLst/>
          </a:prstGeom>
          <a:ln>
            <a:solidFill>
              <a:schemeClr val="l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>
            <p:custDataLst>
              <p:tags r:id="rId17"/>
            </p:custDataLst>
          </p:nvPr>
        </p:nvSpPr>
        <p:spPr>
          <a:xfrm>
            <a:off x="755650" y="696595"/>
            <a:ext cx="1880235" cy="695325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  <a:effectLst/>
        </p:spPr>
        <p:txBody>
          <a:bodyPr vert="horz" wrap="square" lIns="91440" tIns="45720" rIns="91440" bIns="45720" rtlCol="0" anchor="ctr" anchorCtr="1">
            <a:normAutofit/>
          </a:bodyPr>
          <a:p>
            <a:pPr algn="ctr"/>
            <a:r>
              <a:rPr lang="zh-CN" altLang="en-US" sz="3200" b="1" spc="800" dirty="0">
                <a:ln>
                  <a:noFill/>
                </a:ln>
                <a:solidFill>
                  <a:schemeClr val="lt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lt"/>
                <a:sym typeface="Arial" panose="020B0604020202020204" pitchFamily="34" charset="0"/>
              </a:rPr>
              <a:t>目录</a:t>
            </a:r>
            <a:endParaRPr lang="zh-CN" altLang="en-US" sz="3200" b="1" spc="800" dirty="0">
              <a:ln>
                <a:noFill/>
              </a:ln>
              <a:solidFill>
                <a:schemeClr val="lt1"/>
              </a:solidFill>
              <a:uFillTx/>
              <a:latin typeface="Arial" panose="020B0604020202020204" pitchFamily="34" charset="0"/>
              <a:ea typeface="微软雅黑" panose="020B0503020204020204" charset="-122"/>
              <a:cs typeface="+mj-lt"/>
              <a:sym typeface="Arial" panose="020B0604020202020204" pitchFamily="34" charset="0"/>
            </a:endParaRPr>
          </a:p>
        </p:txBody>
      </p:sp>
    </p:spTree>
    <p:custDataLst>
      <p:tags r:id="rId18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任意形状 8"/>
          <p:cNvSpPr/>
          <p:nvPr userDrawn="1">
            <p:custDataLst>
              <p:tags r:id="rId1"/>
            </p:custDataLst>
          </p:nvPr>
        </p:nvSpPr>
        <p:spPr>
          <a:xfrm>
            <a:off x="9727002" y="12667"/>
            <a:ext cx="2464998" cy="2403231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rgbClr val="272B3A"/>
              </a:gs>
              <a:gs pos="98000">
                <a:srgbClr val="0F142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kumimoji="1" lang="zh-CN" altLang="en-US" dirty="0">
              <a:solidFill>
                <a:schemeClr val="lt1"/>
              </a:solidFill>
              <a:highlight>
                <a:srgbClr val="1171F1"/>
              </a:highligh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任意形状 9"/>
          <p:cNvSpPr/>
          <p:nvPr userDrawn="1">
            <p:custDataLst>
              <p:tags r:id="rId2"/>
            </p:custDataLst>
          </p:nvPr>
        </p:nvSpPr>
        <p:spPr>
          <a:xfrm rot="10800000">
            <a:off x="0" y="5017880"/>
            <a:ext cx="1887415" cy="1840120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rgbClr val="272B3A"/>
              </a:gs>
              <a:gs pos="100000">
                <a:srgbClr val="0F142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kumimoji="1" lang="zh-CN" altLang="en-US" dirty="0">
              <a:solidFill>
                <a:schemeClr val="lt1"/>
              </a:solidFill>
              <a:highlight>
                <a:srgbClr val="1171F1"/>
              </a:highligh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爱设计-1"/>
          <p:cNvSpPr/>
          <p:nvPr>
            <p:custDataLst>
              <p:tags r:id="rId3"/>
            </p:custDataLst>
          </p:nvPr>
        </p:nvSpPr>
        <p:spPr>
          <a:xfrm>
            <a:off x="0" y="0"/>
            <a:ext cx="12192000" cy="5402579"/>
          </a:xfrm>
          <a:prstGeom prst="rect">
            <a:avLst/>
          </a:prstGeom>
          <a:solidFill>
            <a:schemeClr val="accent2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cs typeface="汉仪君黑-55W" charset="0"/>
            </a:endParaRPr>
          </a:p>
        </p:txBody>
      </p:sp>
      <p:sp>
        <p:nvSpPr>
          <p:cNvPr id="8" name="爱设计-2"/>
          <p:cNvSpPr/>
          <p:nvPr>
            <p:custDataLst>
              <p:tags r:id="rId4"/>
            </p:custDataLst>
          </p:nvPr>
        </p:nvSpPr>
        <p:spPr>
          <a:xfrm>
            <a:off x="164855" y="181434"/>
            <a:ext cx="476250" cy="47625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cs typeface="汉仪君黑-55W" charset="0"/>
            </a:endParaRPr>
          </a:p>
        </p:txBody>
      </p:sp>
      <p:cxnSp>
        <p:nvCxnSpPr>
          <p:cNvPr id="13" name="爱设计-3"/>
          <p:cNvCxnSpPr/>
          <p:nvPr>
            <p:custDataLst>
              <p:tags r:id="rId5"/>
            </p:custDataLst>
          </p:nvPr>
        </p:nvCxnSpPr>
        <p:spPr>
          <a:xfrm>
            <a:off x="295564" y="419559"/>
            <a:ext cx="214832" cy="0"/>
          </a:xfrm>
          <a:prstGeom prst="line">
            <a:avLst/>
          </a:prstGeom>
          <a:noFill/>
          <a:ln w="19050" cap="flat" cmpd="sng" algn="ctr">
            <a:solidFill>
              <a:schemeClr val="accent2"/>
            </a:solidFill>
            <a:prstDash val="solid"/>
            <a:miter lim="800000"/>
          </a:ln>
          <a:effectLst/>
        </p:spPr>
      </p:cxnSp>
      <p:sp>
        <p:nvSpPr>
          <p:cNvPr id="15" name="爱设计-4"/>
          <p:cNvSpPr/>
          <p:nvPr>
            <p:custDataLst>
              <p:tags r:id="rId6"/>
            </p:custDataLst>
          </p:nvPr>
        </p:nvSpPr>
        <p:spPr>
          <a:xfrm rot="18900000">
            <a:off x="341365" y="344497"/>
            <a:ext cx="150124" cy="150124"/>
          </a:xfrm>
          <a:custGeom>
            <a:avLst/>
            <a:gdLst>
              <a:gd name="connsiteX0" fmla="*/ 0 w 252248"/>
              <a:gd name="connsiteY0" fmla="*/ 0 h 252248"/>
              <a:gd name="connsiteX1" fmla="*/ 252248 w 252248"/>
              <a:gd name="connsiteY1" fmla="*/ 0 h 252248"/>
              <a:gd name="connsiteX2" fmla="*/ 252248 w 252248"/>
              <a:gd name="connsiteY2" fmla="*/ 252248 h 252248"/>
              <a:gd name="connsiteX3" fmla="*/ 0 w 252248"/>
              <a:gd name="connsiteY3" fmla="*/ 252248 h 252248"/>
              <a:gd name="connsiteX4" fmla="*/ 0 w 252248"/>
              <a:gd name="connsiteY4" fmla="*/ 0 h 252248"/>
              <a:gd name="connsiteX0-1" fmla="*/ 0 w 252248"/>
              <a:gd name="connsiteY0-2" fmla="*/ 0 h 252248"/>
              <a:gd name="connsiteX1-3" fmla="*/ 252248 w 252248"/>
              <a:gd name="connsiteY1-4" fmla="*/ 0 h 252248"/>
              <a:gd name="connsiteX2-5" fmla="*/ 252248 w 252248"/>
              <a:gd name="connsiteY2-6" fmla="*/ 252248 h 252248"/>
              <a:gd name="connsiteX3-7" fmla="*/ 0 w 252248"/>
              <a:gd name="connsiteY3-8" fmla="*/ 252248 h 252248"/>
              <a:gd name="connsiteX4-9" fmla="*/ 91440 w 252248"/>
              <a:gd name="connsiteY4-10" fmla="*/ 91440 h 252248"/>
              <a:gd name="connsiteX0-11" fmla="*/ 252248 w 252248"/>
              <a:gd name="connsiteY0-12" fmla="*/ 0 h 252248"/>
              <a:gd name="connsiteX1-13" fmla="*/ 252248 w 252248"/>
              <a:gd name="connsiteY1-14" fmla="*/ 252248 h 252248"/>
              <a:gd name="connsiteX2-15" fmla="*/ 0 w 252248"/>
              <a:gd name="connsiteY2-16" fmla="*/ 252248 h 252248"/>
              <a:gd name="connsiteX3-17" fmla="*/ 91440 w 252248"/>
              <a:gd name="connsiteY3-18" fmla="*/ 91440 h 252248"/>
              <a:gd name="connsiteX0-19" fmla="*/ 252248 w 252248"/>
              <a:gd name="connsiteY0-20" fmla="*/ 0 h 252248"/>
              <a:gd name="connsiteX1-21" fmla="*/ 252248 w 252248"/>
              <a:gd name="connsiteY1-22" fmla="*/ 252248 h 252248"/>
              <a:gd name="connsiteX2-23" fmla="*/ 0 w 252248"/>
              <a:gd name="connsiteY2-24" fmla="*/ 252248 h 25224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252248" h="252248">
                <a:moveTo>
                  <a:pt x="252248" y="0"/>
                </a:moveTo>
                <a:lnTo>
                  <a:pt x="252248" y="252248"/>
                </a:lnTo>
                <a:lnTo>
                  <a:pt x="0" y="252248"/>
                </a:lnTo>
              </a:path>
            </a:pathLst>
          </a:custGeom>
          <a:noFill/>
          <a:ln w="19050" cap="flat" cmpd="sng" algn="ctr">
            <a:solidFill>
              <a:schemeClr val="accent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汉仪君黑-55W" charset="0"/>
            </a:endParaRPr>
          </a:p>
        </p:txBody>
      </p:sp>
      <p:sp>
        <p:nvSpPr>
          <p:cNvPr id="16" name="爱设计-5"/>
          <p:cNvSpPr txBox="1"/>
          <p:nvPr/>
        </p:nvSpPr>
        <p:spPr>
          <a:xfrm>
            <a:off x="866775" y="165735"/>
            <a:ext cx="8317230" cy="4921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pc="0" dirty="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数码管接口控制模块</a:t>
            </a:r>
            <a:r>
              <a:rPr lang="en-US" altLang="zh-CN" spc="0" dirty="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- </a:t>
            </a:r>
            <a:r>
              <a:rPr lang="zh-CN" altLang="en-US" spc="0" dirty="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代码</a:t>
            </a:r>
            <a:r>
              <a:rPr lang="en-US" altLang="zh-CN" spc="0" dirty="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- </a:t>
            </a:r>
            <a:r>
              <a:rPr lang="zh-CN" altLang="en-US" spc="0" dirty="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输出</a:t>
            </a:r>
            <a:r>
              <a:rPr lang="en-US" altLang="zh-CN" spc="0" dirty="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</a:t>
            </a:r>
            <a:endParaRPr lang="en-US" altLang="zh-CN" spc="0" dirty="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41350" y="704215"/>
            <a:ext cx="6005830" cy="5866130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任意形状 8"/>
          <p:cNvSpPr/>
          <p:nvPr userDrawn="1">
            <p:custDataLst>
              <p:tags r:id="rId1"/>
            </p:custDataLst>
          </p:nvPr>
        </p:nvSpPr>
        <p:spPr>
          <a:xfrm>
            <a:off x="9727002" y="12667"/>
            <a:ext cx="2464998" cy="2403231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rgbClr val="272B3A"/>
              </a:gs>
              <a:gs pos="98000">
                <a:srgbClr val="0F142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kumimoji="1" lang="zh-CN" altLang="en-US" dirty="0">
              <a:solidFill>
                <a:schemeClr val="lt1"/>
              </a:solidFill>
              <a:highlight>
                <a:srgbClr val="1171F1"/>
              </a:highligh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" name="任意形状 9"/>
          <p:cNvSpPr/>
          <p:nvPr userDrawn="1">
            <p:custDataLst>
              <p:tags r:id="rId2"/>
            </p:custDataLst>
          </p:nvPr>
        </p:nvSpPr>
        <p:spPr>
          <a:xfrm rot="10800000">
            <a:off x="0" y="5017880"/>
            <a:ext cx="1887415" cy="1840120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rgbClr val="272B3A"/>
              </a:gs>
              <a:gs pos="100000">
                <a:srgbClr val="0F142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kumimoji="1" lang="zh-CN" altLang="en-US" dirty="0">
              <a:solidFill>
                <a:schemeClr val="lt1"/>
              </a:solidFill>
              <a:highlight>
                <a:srgbClr val="1171F1"/>
              </a:highligh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爱设计-1"/>
          <p:cNvSpPr/>
          <p:nvPr>
            <p:custDataLst>
              <p:tags r:id="rId3"/>
            </p:custDataLst>
          </p:nvPr>
        </p:nvSpPr>
        <p:spPr>
          <a:xfrm>
            <a:off x="0" y="0"/>
            <a:ext cx="12192000" cy="5402579"/>
          </a:xfrm>
          <a:prstGeom prst="rect">
            <a:avLst/>
          </a:prstGeom>
          <a:solidFill>
            <a:schemeClr val="accent2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cs typeface="汉仪君黑-55W" charset="0"/>
            </a:endParaRPr>
          </a:p>
        </p:txBody>
      </p:sp>
      <p:sp>
        <p:nvSpPr>
          <p:cNvPr id="8" name="爱设计-2"/>
          <p:cNvSpPr/>
          <p:nvPr>
            <p:custDataLst>
              <p:tags r:id="rId4"/>
            </p:custDataLst>
          </p:nvPr>
        </p:nvSpPr>
        <p:spPr>
          <a:xfrm>
            <a:off x="164855" y="181434"/>
            <a:ext cx="476250" cy="47625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cs typeface="汉仪君黑-55W" charset="0"/>
            </a:endParaRPr>
          </a:p>
        </p:txBody>
      </p:sp>
      <p:cxnSp>
        <p:nvCxnSpPr>
          <p:cNvPr id="13" name="爱设计-3"/>
          <p:cNvCxnSpPr/>
          <p:nvPr>
            <p:custDataLst>
              <p:tags r:id="rId5"/>
            </p:custDataLst>
          </p:nvPr>
        </p:nvCxnSpPr>
        <p:spPr>
          <a:xfrm>
            <a:off x="295564" y="419559"/>
            <a:ext cx="214832" cy="0"/>
          </a:xfrm>
          <a:prstGeom prst="line">
            <a:avLst/>
          </a:prstGeom>
          <a:noFill/>
          <a:ln w="19050" cap="flat" cmpd="sng" algn="ctr">
            <a:solidFill>
              <a:schemeClr val="accent2"/>
            </a:solidFill>
            <a:prstDash val="solid"/>
            <a:miter lim="800000"/>
          </a:ln>
          <a:effectLst/>
        </p:spPr>
      </p:cxnSp>
      <p:sp>
        <p:nvSpPr>
          <p:cNvPr id="15" name="爱设计-4"/>
          <p:cNvSpPr/>
          <p:nvPr>
            <p:custDataLst>
              <p:tags r:id="rId6"/>
            </p:custDataLst>
          </p:nvPr>
        </p:nvSpPr>
        <p:spPr>
          <a:xfrm rot="18900000">
            <a:off x="341365" y="344497"/>
            <a:ext cx="150124" cy="150124"/>
          </a:xfrm>
          <a:custGeom>
            <a:avLst/>
            <a:gdLst>
              <a:gd name="connsiteX0" fmla="*/ 0 w 252248"/>
              <a:gd name="connsiteY0" fmla="*/ 0 h 252248"/>
              <a:gd name="connsiteX1" fmla="*/ 252248 w 252248"/>
              <a:gd name="connsiteY1" fmla="*/ 0 h 252248"/>
              <a:gd name="connsiteX2" fmla="*/ 252248 w 252248"/>
              <a:gd name="connsiteY2" fmla="*/ 252248 h 252248"/>
              <a:gd name="connsiteX3" fmla="*/ 0 w 252248"/>
              <a:gd name="connsiteY3" fmla="*/ 252248 h 252248"/>
              <a:gd name="connsiteX4" fmla="*/ 0 w 252248"/>
              <a:gd name="connsiteY4" fmla="*/ 0 h 252248"/>
              <a:gd name="connsiteX0-1" fmla="*/ 0 w 252248"/>
              <a:gd name="connsiteY0-2" fmla="*/ 0 h 252248"/>
              <a:gd name="connsiteX1-3" fmla="*/ 252248 w 252248"/>
              <a:gd name="connsiteY1-4" fmla="*/ 0 h 252248"/>
              <a:gd name="connsiteX2-5" fmla="*/ 252248 w 252248"/>
              <a:gd name="connsiteY2-6" fmla="*/ 252248 h 252248"/>
              <a:gd name="connsiteX3-7" fmla="*/ 0 w 252248"/>
              <a:gd name="connsiteY3-8" fmla="*/ 252248 h 252248"/>
              <a:gd name="connsiteX4-9" fmla="*/ 91440 w 252248"/>
              <a:gd name="connsiteY4-10" fmla="*/ 91440 h 252248"/>
              <a:gd name="connsiteX0-11" fmla="*/ 252248 w 252248"/>
              <a:gd name="connsiteY0-12" fmla="*/ 0 h 252248"/>
              <a:gd name="connsiteX1-13" fmla="*/ 252248 w 252248"/>
              <a:gd name="connsiteY1-14" fmla="*/ 252248 h 252248"/>
              <a:gd name="connsiteX2-15" fmla="*/ 0 w 252248"/>
              <a:gd name="connsiteY2-16" fmla="*/ 252248 h 252248"/>
              <a:gd name="connsiteX3-17" fmla="*/ 91440 w 252248"/>
              <a:gd name="connsiteY3-18" fmla="*/ 91440 h 252248"/>
              <a:gd name="connsiteX0-19" fmla="*/ 252248 w 252248"/>
              <a:gd name="connsiteY0-20" fmla="*/ 0 h 252248"/>
              <a:gd name="connsiteX1-21" fmla="*/ 252248 w 252248"/>
              <a:gd name="connsiteY1-22" fmla="*/ 252248 h 252248"/>
              <a:gd name="connsiteX2-23" fmla="*/ 0 w 252248"/>
              <a:gd name="connsiteY2-24" fmla="*/ 252248 h 25224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252248" h="252248">
                <a:moveTo>
                  <a:pt x="252248" y="0"/>
                </a:moveTo>
                <a:lnTo>
                  <a:pt x="252248" y="252248"/>
                </a:lnTo>
                <a:lnTo>
                  <a:pt x="0" y="252248"/>
                </a:lnTo>
              </a:path>
            </a:pathLst>
          </a:custGeom>
          <a:noFill/>
          <a:ln w="19050" cap="flat" cmpd="sng" algn="ctr">
            <a:solidFill>
              <a:schemeClr val="accent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汉仪君黑-55W" charset="0"/>
            </a:endParaRPr>
          </a:p>
        </p:txBody>
      </p:sp>
      <p:sp>
        <p:nvSpPr>
          <p:cNvPr id="16" name="爱设计-5"/>
          <p:cNvSpPr txBox="1"/>
          <p:nvPr/>
        </p:nvSpPr>
        <p:spPr>
          <a:xfrm>
            <a:off x="866775" y="165735"/>
            <a:ext cx="3637280" cy="4921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pc="0" dirty="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LED</a:t>
            </a:r>
            <a:r>
              <a:rPr lang="zh-CN" altLang="en-US" spc="0" dirty="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闪烁模块代码</a:t>
            </a:r>
            <a:endParaRPr lang="zh-CN" altLang="en-US" spc="0" dirty="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165100" y="719455"/>
            <a:ext cx="3679825" cy="544703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3844925" y="719455"/>
            <a:ext cx="2404110" cy="544703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6248400" y="719455"/>
            <a:ext cx="3524250" cy="544703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9634220" y="719455"/>
            <a:ext cx="2386330" cy="5447030"/>
          </a:xfrm>
          <a:prstGeom prst="rect">
            <a:avLst/>
          </a:prstGeom>
        </p:spPr>
      </p:pic>
    </p:spTree>
    <p:custDataLst>
      <p:tags r:id="rId15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任意形状 8"/>
          <p:cNvSpPr/>
          <p:nvPr userDrawn="1">
            <p:custDataLst>
              <p:tags r:id="rId1"/>
            </p:custDataLst>
          </p:nvPr>
        </p:nvSpPr>
        <p:spPr>
          <a:xfrm>
            <a:off x="9727002" y="12667"/>
            <a:ext cx="2464998" cy="2403231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rgbClr val="272B3A"/>
              </a:gs>
              <a:gs pos="98000">
                <a:srgbClr val="0F142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kumimoji="1" lang="zh-CN" altLang="en-US" dirty="0">
              <a:solidFill>
                <a:schemeClr val="lt1"/>
              </a:solidFill>
              <a:highlight>
                <a:srgbClr val="1171F1"/>
              </a:highligh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任意形状 9"/>
          <p:cNvSpPr/>
          <p:nvPr userDrawn="1">
            <p:custDataLst>
              <p:tags r:id="rId2"/>
            </p:custDataLst>
          </p:nvPr>
        </p:nvSpPr>
        <p:spPr>
          <a:xfrm rot="10800000">
            <a:off x="0" y="5017880"/>
            <a:ext cx="1887415" cy="1840120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rgbClr val="272B3A"/>
              </a:gs>
              <a:gs pos="100000">
                <a:srgbClr val="0F142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kumimoji="1" lang="zh-CN" altLang="en-US" dirty="0">
              <a:solidFill>
                <a:schemeClr val="lt1"/>
              </a:solidFill>
              <a:highlight>
                <a:srgbClr val="1171F1"/>
              </a:highligh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爱设计-1"/>
          <p:cNvSpPr/>
          <p:nvPr>
            <p:custDataLst>
              <p:tags r:id="rId3"/>
            </p:custDataLst>
          </p:nvPr>
        </p:nvSpPr>
        <p:spPr>
          <a:xfrm>
            <a:off x="0" y="0"/>
            <a:ext cx="12192000" cy="5402579"/>
          </a:xfrm>
          <a:prstGeom prst="rect">
            <a:avLst/>
          </a:prstGeom>
          <a:solidFill>
            <a:schemeClr val="accent2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cs typeface="汉仪君黑-55W" charset="0"/>
            </a:endParaRPr>
          </a:p>
        </p:txBody>
      </p:sp>
      <p:sp>
        <p:nvSpPr>
          <p:cNvPr id="8" name="爱设计-2"/>
          <p:cNvSpPr/>
          <p:nvPr>
            <p:custDataLst>
              <p:tags r:id="rId4"/>
            </p:custDataLst>
          </p:nvPr>
        </p:nvSpPr>
        <p:spPr>
          <a:xfrm>
            <a:off x="164855" y="181434"/>
            <a:ext cx="476250" cy="47625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cs typeface="汉仪君黑-55W" charset="0"/>
            </a:endParaRPr>
          </a:p>
        </p:txBody>
      </p:sp>
      <p:cxnSp>
        <p:nvCxnSpPr>
          <p:cNvPr id="13" name="爱设计-3"/>
          <p:cNvCxnSpPr/>
          <p:nvPr>
            <p:custDataLst>
              <p:tags r:id="rId5"/>
            </p:custDataLst>
          </p:nvPr>
        </p:nvCxnSpPr>
        <p:spPr>
          <a:xfrm>
            <a:off x="295564" y="419559"/>
            <a:ext cx="214832" cy="0"/>
          </a:xfrm>
          <a:prstGeom prst="line">
            <a:avLst/>
          </a:prstGeom>
          <a:noFill/>
          <a:ln w="19050" cap="flat" cmpd="sng" algn="ctr">
            <a:solidFill>
              <a:schemeClr val="accent2"/>
            </a:solidFill>
            <a:prstDash val="solid"/>
            <a:miter lim="800000"/>
          </a:ln>
          <a:effectLst/>
        </p:spPr>
      </p:cxnSp>
      <p:sp>
        <p:nvSpPr>
          <p:cNvPr id="15" name="爱设计-4"/>
          <p:cNvSpPr/>
          <p:nvPr>
            <p:custDataLst>
              <p:tags r:id="rId6"/>
            </p:custDataLst>
          </p:nvPr>
        </p:nvSpPr>
        <p:spPr>
          <a:xfrm rot="18900000">
            <a:off x="341365" y="344497"/>
            <a:ext cx="150124" cy="150124"/>
          </a:xfrm>
          <a:custGeom>
            <a:avLst/>
            <a:gdLst>
              <a:gd name="connsiteX0" fmla="*/ 0 w 252248"/>
              <a:gd name="connsiteY0" fmla="*/ 0 h 252248"/>
              <a:gd name="connsiteX1" fmla="*/ 252248 w 252248"/>
              <a:gd name="connsiteY1" fmla="*/ 0 h 252248"/>
              <a:gd name="connsiteX2" fmla="*/ 252248 w 252248"/>
              <a:gd name="connsiteY2" fmla="*/ 252248 h 252248"/>
              <a:gd name="connsiteX3" fmla="*/ 0 w 252248"/>
              <a:gd name="connsiteY3" fmla="*/ 252248 h 252248"/>
              <a:gd name="connsiteX4" fmla="*/ 0 w 252248"/>
              <a:gd name="connsiteY4" fmla="*/ 0 h 252248"/>
              <a:gd name="connsiteX0-1" fmla="*/ 0 w 252248"/>
              <a:gd name="connsiteY0-2" fmla="*/ 0 h 252248"/>
              <a:gd name="connsiteX1-3" fmla="*/ 252248 w 252248"/>
              <a:gd name="connsiteY1-4" fmla="*/ 0 h 252248"/>
              <a:gd name="connsiteX2-5" fmla="*/ 252248 w 252248"/>
              <a:gd name="connsiteY2-6" fmla="*/ 252248 h 252248"/>
              <a:gd name="connsiteX3-7" fmla="*/ 0 w 252248"/>
              <a:gd name="connsiteY3-8" fmla="*/ 252248 h 252248"/>
              <a:gd name="connsiteX4-9" fmla="*/ 91440 w 252248"/>
              <a:gd name="connsiteY4-10" fmla="*/ 91440 h 252248"/>
              <a:gd name="connsiteX0-11" fmla="*/ 252248 w 252248"/>
              <a:gd name="connsiteY0-12" fmla="*/ 0 h 252248"/>
              <a:gd name="connsiteX1-13" fmla="*/ 252248 w 252248"/>
              <a:gd name="connsiteY1-14" fmla="*/ 252248 h 252248"/>
              <a:gd name="connsiteX2-15" fmla="*/ 0 w 252248"/>
              <a:gd name="connsiteY2-16" fmla="*/ 252248 h 252248"/>
              <a:gd name="connsiteX3-17" fmla="*/ 91440 w 252248"/>
              <a:gd name="connsiteY3-18" fmla="*/ 91440 h 252248"/>
              <a:gd name="connsiteX0-19" fmla="*/ 252248 w 252248"/>
              <a:gd name="connsiteY0-20" fmla="*/ 0 h 252248"/>
              <a:gd name="connsiteX1-21" fmla="*/ 252248 w 252248"/>
              <a:gd name="connsiteY1-22" fmla="*/ 252248 h 252248"/>
              <a:gd name="connsiteX2-23" fmla="*/ 0 w 252248"/>
              <a:gd name="connsiteY2-24" fmla="*/ 252248 h 25224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252248" h="252248">
                <a:moveTo>
                  <a:pt x="252248" y="0"/>
                </a:moveTo>
                <a:lnTo>
                  <a:pt x="252248" y="252248"/>
                </a:lnTo>
                <a:lnTo>
                  <a:pt x="0" y="252248"/>
                </a:lnTo>
              </a:path>
            </a:pathLst>
          </a:custGeom>
          <a:noFill/>
          <a:ln w="19050" cap="flat" cmpd="sng" algn="ctr">
            <a:solidFill>
              <a:schemeClr val="accent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汉仪君黑-55W" charset="0"/>
            </a:endParaRPr>
          </a:p>
        </p:txBody>
      </p:sp>
      <p:sp>
        <p:nvSpPr>
          <p:cNvPr id="16" name="爱设计-5"/>
          <p:cNvSpPr txBox="1"/>
          <p:nvPr/>
        </p:nvSpPr>
        <p:spPr>
          <a:xfrm>
            <a:off x="866775" y="165735"/>
            <a:ext cx="4771390" cy="4921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pc="0" dirty="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按键消抖模块</a:t>
            </a:r>
            <a:r>
              <a:rPr lang="en-US" altLang="zh-CN" spc="0" dirty="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- </a:t>
            </a:r>
            <a:r>
              <a:rPr lang="zh-CN" altLang="en-US" spc="0" dirty="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波形</a:t>
            </a:r>
            <a:endParaRPr lang="zh-CN" altLang="en-US" spc="0" dirty="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402590" y="1060450"/>
            <a:ext cx="11259820" cy="424815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522605" y="5358130"/>
            <a:ext cx="1515745" cy="1221105"/>
          </a:xfrm>
          <a:prstGeom prst="rect">
            <a:avLst/>
          </a:prstGeom>
        </p:spPr>
      </p:pic>
    </p:spTree>
    <p:custDataLst>
      <p:tags r:id="rId11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任意形状 8"/>
          <p:cNvSpPr/>
          <p:nvPr userDrawn="1">
            <p:custDataLst>
              <p:tags r:id="rId1"/>
            </p:custDataLst>
          </p:nvPr>
        </p:nvSpPr>
        <p:spPr>
          <a:xfrm>
            <a:off x="9727002" y="12667"/>
            <a:ext cx="2464998" cy="2403231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rgbClr val="272B3A"/>
              </a:gs>
              <a:gs pos="98000">
                <a:srgbClr val="0F142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kumimoji="1" lang="zh-CN" altLang="en-US" dirty="0">
              <a:solidFill>
                <a:schemeClr val="lt1"/>
              </a:solidFill>
              <a:highlight>
                <a:srgbClr val="1171F1"/>
              </a:highligh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" name="任意形状 9"/>
          <p:cNvSpPr/>
          <p:nvPr userDrawn="1">
            <p:custDataLst>
              <p:tags r:id="rId2"/>
            </p:custDataLst>
          </p:nvPr>
        </p:nvSpPr>
        <p:spPr>
          <a:xfrm rot="10800000">
            <a:off x="0" y="5017880"/>
            <a:ext cx="1887415" cy="1840120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rgbClr val="272B3A"/>
              </a:gs>
              <a:gs pos="100000">
                <a:srgbClr val="0F142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kumimoji="1" lang="zh-CN" altLang="en-US" dirty="0">
              <a:solidFill>
                <a:schemeClr val="lt1"/>
              </a:solidFill>
              <a:highlight>
                <a:srgbClr val="1171F1"/>
              </a:highligh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爱设计-1"/>
          <p:cNvSpPr/>
          <p:nvPr>
            <p:custDataLst>
              <p:tags r:id="rId3"/>
            </p:custDataLst>
          </p:nvPr>
        </p:nvSpPr>
        <p:spPr>
          <a:xfrm>
            <a:off x="0" y="0"/>
            <a:ext cx="12192000" cy="5402579"/>
          </a:xfrm>
          <a:prstGeom prst="rect">
            <a:avLst/>
          </a:prstGeom>
          <a:solidFill>
            <a:schemeClr val="accent2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cs typeface="汉仪君黑-55W" charset="0"/>
            </a:endParaRPr>
          </a:p>
        </p:txBody>
      </p:sp>
      <p:sp>
        <p:nvSpPr>
          <p:cNvPr id="8" name="爱设计-2"/>
          <p:cNvSpPr/>
          <p:nvPr>
            <p:custDataLst>
              <p:tags r:id="rId4"/>
            </p:custDataLst>
          </p:nvPr>
        </p:nvSpPr>
        <p:spPr>
          <a:xfrm>
            <a:off x="164855" y="181434"/>
            <a:ext cx="476250" cy="47625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cs typeface="汉仪君黑-55W" charset="0"/>
            </a:endParaRPr>
          </a:p>
        </p:txBody>
      </p:sp>
      <p:cxnSp>
        <p:nvCxnSpPr>
          <p:cNvPr id="13" name="爱设计-3"/>
          <p:cNvCxnSpPr/>
          <p:nvPr>
            <p:custDataLst>
              <p:tags r:id="rId5"/>
            </p:custDataLst>
          </p:nvPr>
        </p:nvCxnSpPr>
        <p:spPr>
          <a:xfrm>
            <a:off x="295564" y="419559"/>
            <a:ext cx="214832" cy="0"/>
          </a:xfrm>
          <a:prstGeom prst="line">
            <a:avLst/>
          </a:prstGeom>
          <a:noFill/>
          <a:ln w="19050" cap="flat" cmpd="sng" algn="ctr">
            <a:solidFill>
              <a:schemeClr val="accent2"/>
            </a:solidFill>
            <a:prstDash val="solid"/>
            <a:miter lim="800000"/>
          </a:ln>
          <a:effectLst/>
        </p:spPr>
      </p:cxnSp>
      <p:sp>
        <p:nvSpPr>
          <p:cNvPr id="15" name="爱设计-4"/>
          <p:cNvSpPr/>
          <p:nvPr>
            <p:custDataLst>
              <p:tags r:id="rId6"/>
            </p:custDataLst>
          </p:nvPr>
        </p:nvSpPr>
        <p:spPr>
          <a:xfrm rot="18900000">
            <a:off x="341365" y="344497"/>
            <a:ext cx="150124" cy="150124"/>
          </a:xfrm>
          <a:custGeom>
            <a:avLst/>
            <a:gdLst>
              <a:gd name="connsiteX0" fmla="*/ 0 w 252248"/>
              <a:gd name="connsiteY0" fmla="*/ 0 h 252248"/>
              <a:gd name="connsiteX1" fmla="*/ 252248 w 252248"/>
              <a:gd name="connsiteY1" fmla="*/ 0 h 252248"/>
              <a:gd name="connsiteX2" fmla="*/ 252248 w 252248"/>
              <a:gd name="connsiteY2" fmla="*/ 252248 h 252248"/>
              <a:gd name="connsiteX3" fmla="*/ 0 w 252248"/>
              <a:gd name="connsiteY3" fmla="*/ 252248 h 252248"/>
              <a:gd name="connsiteX4" fmla="*/ 0 w 252248"/>
              <a:gd name="connsiteY4" fmla="*/ 0 h 252248"/>
              <a:gd name="connsiteX0-1" fmla="*/ 0 w 252248"/>
              <a:gd name="connsiteY0-2" fmla="*/ 0 h 252248"/>
              <a:gd name="connsiteX1-3" fmla="*/ 252248 w 252248"/>
              <a:gd name="connsiteY1-4" fmla="*/ 0 h 252248"/>
              <a:gd name="connsiteX2-5" fmla="*/ 252248 w 252248"/>
              <a:gd name="connsiteY2-6" fmla="*/ 252248 h 252248"/>
              <a:gd name="connsiteX3-7" fmla="*/ 0 w 252248"/>
              <a:gd name="connsiteY3-8" fmla="*/ 252248 h 252248"/>
              <a:gd name="connsiteX4-9" fmla="*/ 91440 w 252248"/>
              <a:gd name="connsiteY4-10" fmla="*/ 91440 h 252248"/>
              <a:gd name="connsiteX0-11" fmla="*/ 252248 w 252248"/>
              <a:gd name="connsiteY0-12" fmla="*/ 0 h 252248"/>
              <a:gd name="connsiteX1-13" fmla="*/ 252248 w 252248"/>
              <a:gd name="connsiteY1-14" fmla="*/ 252248 h 252248"/>
              <a:gd name="connsiteX2-15" fmla="*/ 0 w 252248"/>
              <a:gd name="connsiteY2-16" fmla="*/ 252248 h 252248"/>
              <a:gd name="connsiteX3-17" fmla="*/ 91440 w 252248"/>
              <a:gd name="connsiteY3-18" fmla="*/ 91440 h 252248"/>
              <a:gd name="connsiteX0-19" fmla="*/ 252248 w 252248"/>
              <a:gd name="connsiteY0-20" fmla="*/ 0 h 252248"/>
              <a:gd name="connsiteX1-21" fmla="*/ 252248 w 252248"/>
              <a:gd name="connsiteY1-22" fmla="*/ 252248 h 252248"/>
              <a:gd name="connsiteX2-23" fmla="*/ 0 w 252248"/>
              <a:gd name="connsiteY2-24" fmla="*/ 252248 h 25224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252248" h="252248">
                <a:moveTo>
                  <a:pt x="252248" y="0"/>
                </a:moveTo>
                <a:lnTo>
                  <a:pt x="252248" y="252248"/>
                </a:lnTo>
                <a:lnTo>
                  <a:pt x="0" y="252248"/>
                </a:lnTo>
              </a:path>
            </a:pathLst>
          </a:custGeom>
          <a:noFill/>
          <a:ln w="19050" cap="flat" cmpd="sng" algn="ctr">
            <a:solidFill>
              <a:schemeClr val="accent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汉仪君黑-55W" charset="0"/>
            </a:endParaRPr>
          </a:p>
        </p:txBody>
      </p:sp>
      <p:sp>
        <p:nvSpPr>
          <p:cNvPr id="16" name="爱设计-5"/>
          <p:cNvSpPr txBox="1"/>
          <p:nvPr/>
        </p:nvSpPr>
        <p:spPr>
          <a:xfrm>
            <a:off x="866775" y="165735"/>
            <a:ext cx="3535892" cy="4921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pc="0" dirty="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仿宋" panose="02010609060101010101" charset="-122"/>
                <a:sym typeface="+mn-ea"/>
              </a:rPr>
              <a:t>按键消抖模块代码</a:t>
            </a:r>
            <a:endParaRPr lang="zh-CN" altLang="en-US" spc="0" dirty="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cs typeface="仿宋" panose="02010609060101010101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41350" y="657860"/>
            <a:ext cx="2806700" cy="613283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3448050" y="657860"/>
            <a:ext cx="3561715" cy="613219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7009765" y="658495"/>
            <a:ext cx="4557395" cy="6131560"/>
          </a:xfrm>
          <a:prstGeom prst="rect">
            <a:avLst/>
          </a:prstGeom>
        </p:spPr>
      </p:pic>
    </p:spTree>
    <p:custDataLst>
      <p:tags r:id="rId13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任意形状 8"/>
          <p:cNvSpPr/>
          <p:nvPr userDrawn="1">
            <p:custDataLst>
              <p:tags r:id="rId1"/>
            </p:custDataLst>
          </p:nvPr>
        </p:nvSpPr>
        <p:spPr>
          <a:xfrm>
            <a:off x="9727002" y="12667"/>
            <a:ext cx="2464998" cy="2403231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rgbClr val="272B3A"/>
              </a:gs>
              <a:gs pos="98000">
                <a:srgbClr val="0F142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kumimoji="1" lang="zh-CN" altLang="en-US" dirty="0">
              <a:solidFill>
                <a:schemeClr val="lt1"/>
              </a:solidFill>
              <a:highlight>
                <a:srgbClr val="1171F1"/>
              </a:highligh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1" name="任意形状 9"/>
          <p:cNvSpPr/>
          <p:nvPr userDrawn="1">
            <p:custDataLst>
              <p:tags r:id="rId2"/>
            </p:custDataLst>
          </p:nvPr>
        </p:nvSpPr>
        <p:spPr>
          <a:xfrm rot="10800000">
            <a:off x="0" y="5017880"/>
            <a:ext cx="1887415" cy="1840120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rgbClr val="272B3A"/>
              </a:gs>
              <a:gs pos="100000">
                <a:srgbClr val="0F142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kumimoji="1" lang="zh-CN" altLang="en-US" dirty="0">
              <a:solidFill>
                <a:schemeClr val="lt1"/>
              </a:solidFill>
              <a:highlight>
                <a:srgbClr val="1171F1"/>
              </a:highligh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爱设计-1"/>
          <p:cNvSpPr/>
          <p:nvPr>
            <p:custDataLst>
              <p:tags r:id="rId3"/>
            </p:custDataLst>
          </p:nvPr>
        </p:nvSpPr>
        <p:spPr>
          <a:xfrm>
            <a:off x="0" y="0"/>
            <a:ext cx="12192000" cy="5402579"/>
          </a:xfrm>
          <a:prstGeom prst="rect">
            <a:avLst/>
          </a:prstGeom>
          <a:solidFill>
            <a:schemeClr val="accent2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cs typeface="汉仪君黑-55W" charset="0"/>
            </a:endParaRPr>
          </a:p>
        </p:txBody>
      </p:sp>
      <p:sp>
        <p:nvSpPr>
          <p:cNvPr id="6" name="爱设计-3"/>
          <p:cNvSpPr txBox="1"/>
          <p:nvPr>
            <p:custDataLst>
              <p:tags r:id="rId4"/>
            </p:custDataLst>
          </p:nvPr>
        </p:nvSpPr>
        <p:spPr>
          <a:xfrm>
            <a:off x="936084" y="4074755"/>
            <a:ext cx="2179649" cy="6153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阿里巴巴普惠体 2.0 95 ExtraBold" panose="00020600040101010101" pitchFamily="18" charset="-122"/>
              </a:rPr>
              <a:t>仿真结果</a:t>
            </a:r>
            <a:endParaRPr kumimoji="0" lang="zh-CN" altLang="en-US" sz="400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0" name="爱设计-5"/>
          <p:cNvSpPr/>
          <p:nvPr>
            <p:custDataLst>
              <p:tags r:id="rId5"/>
            </p:custDataLst>
          </p:nvPr>
        </p:nvSpPr>
        <p:spPr>
          <a:xfrm>
            <a:off x="810989" y="1783393"/>
            <a:ext cx="1858074" cy="185807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cs typeface="汉仪君黑-55W" charset="0"/>
            </a:endParaRPr>
          </a:p>
        </p:txBody>
      </p:sp>
      <p:sp>
        <p:nvSpPr>
          <p:cNvPr id="11" name="爱设计-6"/>
          <p:cNvSpPr/>
          <p:nvPr>
            <p:custDataLst>
              <p:tags r:id="rId6"/>
            </p:custDataLst>
          </p:nvPr>
        </p:nvSpPr>
        <p:spPr>
          <a:xfrm rot="5400000" flipV="1">
            <a:off x="1471566" y="2065604"/>
            <a:ext cx="536922" cy="1073848"/>
          </a:xfrm>
          <a:custGeom>
            <a:avLst/>
            <a:gdLst>
              <a:gd name="connsiteX0" fmla="*/ 0 w 1400537"/>
              <a:gd name="connsiteY0" fmla="*/ 0 h 2801074"/>
              <a:gd name="connsiteX1" fmla="*/ 1400537 w 1400537"/>
              <a:gd name="connsiteY1" fmla="*/ 1400537 h 2801074"/>
              <a:gd name="connsiteX2" fmla="*/ 0 w 1400537"/>
              <a:gd name="connsiteY2" fmla="*/ 2801074 h 2801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00537" h="2801074">
                <a:moveTo>
                  <a:pt x="0" y="0"/>
                </a:moveTo>
                <a:cubicBezTo>
                  <a:pt x="773495" y="0"/>
                  <a:pt x="1400537" y="627042"/>
                  <a:pt x="1400537" y="1400537"/>
                </a:cubicBezTo>
                <a:cubicBezTo>
                  <a:pt x="1400537" y="2174032"/>
                  <a:pt x="773495" y="2801074"/>
                  <a:pt x="0" y="2801074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cs typeface="汉仪君黑-55W" charset="0"/>
            </a:endParaRPr>
          </a:p>
        </p:txBody>
      </p:sp>
      <p:sp>
        <p:nvSpPr>
          <p:cNvPr id="12" name="爱设计-7"/>
          <p:cNvSpPr/>
          <p:nvPr>
            <p:custDataLst>
              <p:tags r:id="rId7"/>
            </p:custDataLst>
          </p:nvPr>
        </p:nvSpPr>
        <p:spPr>
          <a:xfrm rot="15300000">
            <a:off x="1642213" y="2641040"/>
            <a:ext cx="195626" cy="87544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cs typeface="汉仪君黑-55W" charset="0"/>
            </a:endParaRPr>
          </a:p>
        </p:txBody>
      </p:sp>
      <p:sp>
        <p:nvSpPr>
          <p:cNvPr id="14" name="爱设计-8"/>
          <p:cNvSpPr/>
          <p:nvPr>
            <p:custDataLst>
              <p:tags r:id="rId8"/>
            </p:custDataLst>
          </p:nvPr>
        </p:nvSpPr>
        <p:spPr>
          <a:xfrm>
            <a:off x="1417165" y="555029"/>
            <a:ext cx="645721" cy="4305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altLang="zh-CN" sz="2800" dirty="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汉仪君黑-55W" charset="0"/>
              </a:rPr>
              <a:t>03</a:t>
            </a:r>
            <a:endParaRPr lang="en-US" altLang="zh-CN" sz="2800" dirty="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cs typeface="汉仪君黑-55W" charset="0"/>
            </a:endParaRPr>
          </a:p>
        </p:txBody>
      </p:sp>
      <p:sp>
        <p:nvSpPr>
          <p:cNvPr id="13" name="爱设计-2"/>
          <p:cNvSpPr/>
          <p:nvPr>
            <p:custDataLst>
              <p:tags r:id="rId9"/>
            </p:custDataLst>
          </p:nvPr>
        </p:nvSpPr>
        <p:spPr>
          <a:xfrm>
            <a:off x="3175494" y="512553"/>
            <a:ext cx="476250" cy="47625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cs typeface="汉仪君黑-55W" charset="0"/>
            </a:endParaRPr>
          </a:p>
        </p:txBody>
      </p:sp>
      <p:cxnSp>
        <p:nvCxnSpPr>
          <p:cNvPr id="15" name="爱设计-3"/>
          <p:cNvCxnSpPr/>
          <p:nvPr>
            <p:custDataLst>
              <p:tags r:id="rId10"/>
            </p:custDataLst>
          </p:nvPr>
        </p:nvCxnSpPr>
        <p:spPr>
          <a:xfrm>
            <a:off x="3306203" y="750678"/>
            <a:ext cx="214832" cy="0"/>
          </a:xfrm>
          <a:prstGeom prst="line">
            <a:avLst/>
          </a:prstGeom>
          <a:noFill/>
          <a:ln w="19050" cap="flat" cmpd="sng" algn="ctr">
            <a:solidFill>
              <a:schemeClr val="accent2"/>
            </a:solidFill>
            <a:prstDash val="solid"/>
            <a:miter lim="800000"/>
          </a:ln>
          <a:effectLst/>
        </p:spPr>
      </p:cxnSp>
      <p:sp>
        <p:nvSpPr>
          <p:cNvPr id="16" name="爱设计-4"/>
          <p:cNvSpPr/>
          <p:nvPr>
            <p:custDataLst>
              <p:tags r:id="rId11"/>
            </p:custDataLst>
          </p:nvPr>
        </p:nvSpPr>
        <p:spPr>
          <a:xfrm rot="18900000">
            <a:off x="3352004" y="675616"/>
            <a:ext cx="150124" cy="150124"/>
          </a:xfrm>
          <a:custGeom>
            <a:avLst/>
            <a:gdLst>
              <a:gd name="connsiteX0" fmla="*/ 0 w 252248"/>
              <a:gd name="connsiteY0" fmla="*/ 0 h 252248"/>
              <a:gd name="connsiteX1" fmla="*/ 252248 w 252248"/>
              <a:gd name="connsiteY1" fmla="*/ 0 h 252248"/>
              <a:gd name="connsiteX2" fmla="*/ 252248 w 252248"/>
              <a:gd name="connsiteY2" fmla="*/ 252248 h 252248"/>
              <a:gd name="connsiteX3" fmla="*/ 0 w 252248"/>
              <a:gd name="connsiteY3" fmla="*/ 252248 h 252248"/>
              <a:gd name="connsiteX4" fmla="*/ 0 w 252248"/>
              <a:gd name="connsiteY4" fmla="*/ 0 h 252248"/>
              <a:gd name="connsiteX0-1" fmla="*/ 0 w 252248"/>
              <a:gd name="connsiteY0-2" fmla="*/ 0 h 252248"/>
              <a:gd name="connsiteX1-3" fmla="*/ 252248 w 252248"/>
              <a:gd name="connsiteY1-4" fmla="*/ 0 h 252248"/>
              <a:gd name="connsiteX2-5" fmla="*/ 252248 w 252248"/>
              <a:gd name="connsiteY2-6" fmla="*/ 252248 h 252248"/>
              <a:gd name="connsiteX3-7" fmla="*/ 0 w 252248"/>
              <a:gd name="connsiteY3-8" fmla="*/ 252248 h 252248"/>
              <a:gd name="connsiteX4-9" fmla="*/ 91440 w 252248"/>
              <a:gd name="connsiteY4-10" fmla="*/ 91440 h 252248"/>
              <a:gd name="connsiteX0-11" fmla="*/ 252248 w 252248"/>
              <a:gd name="connsiteY0-12" fmla="*/ 0 h 252248"/>
              <a:gd name="connsiteX1-13" fmla="*/ 252248 w 252248"/>
              <a:gd name="connsiteY1-14" fmla="*/ 252248 h 252248"/>
              <a:gd name="connsiteX2-15" fmla="*/ 0 w 252248"/>
              <a:gd name="connsiteY2-16" fmla="*/ 252248 h 252248"/>
              <a:gd name="connsiteX3-17" fmla="*/ 91440 w 252248"/>
              <a:gd name="connsiteY3-18" fmla="*/ 91440 h 252248"/>
              <a:gd name="connsiteX0-19" fmla="*/ 252248 w 252248"/>
              <a:gd name="connsiteY0-20" fmla="*/ 0 h 252248"/>
              <a:gd name="connsiteX1-21" fmla="*/ 252248 w 252248"/>
              <a:gd name="connsiteY1-22" fmla="*/ 252248 h 252248"/>
              <a:gd name="connsiteX2-23" fmla="*/ 0 w 252248"/>
              <a:gd name="connsiteY2-24" fmla="*/ 252248 h 25224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252248" h="252248">
                <a:moveTo>
                  <a:pt x="252248" y="0"/>
                </a:moveTo>
                <a:lnTo>
                  <a:pt x="252248" y="252248"/>
                </a:lnTo>
                <a:lnTo>
                  <a:pt x="0" y="252248"/>
                </a:lnTo>
              </a:path>
            </a:pathLst>
          </a:custGeom>
          <a:noFill/>
          <a:ln w="19050" cap="flat" cmpd="sng" algn="ctr">
            <a:solidFill>
              <a:schemeClr val="accent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汉仪君黑-55W" charset="0"/>
            </a:endParaRPr>
          </a:p>
        </p:txBody>
      </p:sp>
      <p:sp>
        <p:nvSpPr>
          <p:cNvPr id="17" name="爱设计-5"/>
          <p:cNvSpPr txBox="1"/>
          <p:nvPr/>
        </p:nvSpPr>
        <p:spPr>
          <a:xfrm>
            <a:off x="3877414" y="496854"/>
            <a:ext cx="1707092" cy="4921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pc="0" dirty="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仿宋" panose="02010609060101010101" charset="-122"/>
                <a:sym typeface="+mn-ea"/>
              </a:rPr>
              <a:t>仿真结果</a:t>
            </a:r>
            <a:endParaRPr lang="zh-CN" altLang="en-US" spc="0" dirty="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cs typeface="仿宋" panose="02010609060101010101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3017520" y="2613025"/>
            <a:ext cx="2665730" cy="176212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7864475" y="2613025"/>
            <a:ext cx="3891915" cy="1888490"/>
          </a:xfrm>
          <a:prstGeom prst="rect">
            <a:avLst/>
          </a:prstGeom>
        </p:spPr>
      </p:pic>
      <p:sp>
        <p:nvSpPr>
          <p:cNvPr id="5" name="右箭头 4"/>
          <p:cNvSpPr/>
          <p:nvPr>
            <p:custDataLst>
              <p:tags r:id="rId16"/>
            </p:custDataLst>
          </p:nvPr>
        </p:nvSpPr>
        <p:spPr>
          <a:xfrm>
            <a:off x="5436235" y="3282315"/>
            <a:ext cx="2666365" cy="424180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cs typeface="汉仪君黑-55W" charset="0"/>
            </a:endParaRPr>
          </a:p>
        </p:txBody>
      </p:sp>
      <p:sp>
        <p:nvSpPr>
          <p:cNvPr id="7" name="圆角矩形 6"/>
          <p:cNvSpPr/>
          <p:nvPr>
            <p:custDataLst>
              <p:tags r:id="rId17"/>
            </p:custDataLst>
          </p:nvPr>
        </p:nvSpPr>
        <p:spPr>
          <a:xfrm>
            <a:off x="5577840" y="2754630"/>
            <a:ext cx="2286000" cy="65278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汉仪君黑-55W" charset="0"/>
              </a:rPr>
              <a:t>modelsim</a:t>
            </a:r>
            <a:endParaRPr lang="en-US" altLang="zh-CN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汉仪君黑-55W" charset="0"/>
            </a:endParaRPr>
          </a:p>
        </p:txBody>
      </p:sp>
      <p:sp>
        <p:nvSpPr>
          <p:cNvPr id="9" name="圆角矩形 8"/>
          <p:cNvSpPr/>
          <p:nvPr>
            <p:custDataLst>
              <p:tags r:id="rId18"/>
            </p:custDataLst>
          </p:nvPr>
        </p:nvSpPr>
        <p:spPr>
          <a:xfrm>
            <a:off x="5845175" y="2101850"/>
            <a:ext cx="1740535" cy="65278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汉仪君黑-55W" charset="0"/>
              </a:rPr>
              <a:t>quartus2</a:t>
            </a:r>
            <a:endParaRPr lang="en-US" altLang="zh-CN" sz="120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汉仪君黑-55W" charset="0"/>
            </a:endParaRPr>
          </a:p>
        </p:txBody>
      </p:sp>
    </p:spTree>
    <p:custDataLst>
      <p:tags r:id="rId19"/>
    </p:custData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任意形状 8"/>
          <p:cNvSpPr/>
          <p:nvPr userDrawn="1">
            <p:custDataLst>
              <p:tags r:id="rId1"/>
            </p:custDataLst>
          </p:nvPr>
        </p:nvSpPr>
        <p:spPr>
          <a:xfrm>
            <a:off x="9727002" y="12667"/>
            <a:ext cx="2464998" cy="2403231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rgbClr val="272B3A"/>
              </a:gs>
              <a:gs pos="98000">
                <a:srgbClr val="0F142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kumimoji="1" lang="zh-CN" altLang="en-US" dirty="0">
              <a:solidFill>
                <a:schemeClr val="lt1"/>
              </a:solidFill>
              <a:highlight>
                <a:srgbClr val="1171F1"/>
              </a:highligh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任意形状 9"/>
          <p:cNvSpPr/>
          <p:nvPr userDrawn="1">
            <p:custDataLst>
              <p:tags r:id="rId2"/>
            </p:custDataLst>
          </p:nvPr>
        </p:nvSpPr>
        <p:spPr>
          <a:xfrm rot="10800000">
            <a:off x="0" y="5017880"/>
            <a:ext cx="1887415" cy="1840120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rgbClr val="272B3A"/>
              </a:gs>
              <a:gs pos="100000">
                <a:srgbClr val="0F142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kumimoji="1" lang="zh-CN" altLang="en-US" dirty="0">
              <a:solidFill>
                <a:schemeClr val="lt1"/>
              </a:solidFill>
              <a:highlight>
                <a:srgbClr val="1171F1"/>
              </a:highligh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爱设计-1"/>
          <p:cNvSpPr/>
          <p:nvPr>
            <p:custDataLst>
              <p:tags r:id="rId3"/>
            </p:custDataLst>
          </p:nvPr>
        </p:nvSpPr>
        <p:spPr>
          <a:xfrm>
            <a:off x="0" y="0"/>
            <a:ext cx="12192000" cy="5402579"/>
          </a:xfrm>
          <a:prstGeom prst="rect">
            <a:avLst/>
          </a:prstGeom>
          <a:solidFill>
            <a:schemeClr val="accent2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cs typeface="汉仪君黑-55W" charset="0"/>
            </a:endParaRPr>
          </a:p>
        </p:txBody>
      </p:sp>
      <p:sp>
        <p:nvSpPr>
          <p:cNvPr id="8" name="爱设计-2"/>
          <p:cNvSpPr/>
          <p:nvPr>
            <p:custDataLst>
              <p:tags r:id="rId4"/>
            </p:custDataLst>
          </p:nvPr>
        </p:nvSpPr>
        <p:spPr>
          <a:xfrm>
            <a:off x="164855" y="181434"/>
            <a:ext cx="476250" cy="47625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cs typeface="汉仪君黑-55W" charset="0"/>
            </a:endParaRPr>
          </a:p>
        </p:txBody>
      </p:sp>
      <p:cxnSp>
        <p:nvCxnSpPr>
          <p:cNvPr id="13" name="爱设计-3"/>
          <p:cNvCxnSpPr/>
          <p:nvPr>
            <p:custDataLst>
              <p:tags r:id="rId5"/>
            </p:custDataLst>
          </p:nvPr>
        </p:nvCxnSpPr>
        <p:spPr>
          <a:xfrm>
            <a:off x="295564" y="419559"/>
            <a:ext cx="214832" cy="0"/>
          </a:xfrm>
          <a:prstGeom prst="line">
            <a:avLst/>
          </a:prstGeom>
          <a:noFill/>
          <a:ln w="19050" cap="flat" cmpd="sng" algn="ctr">
            <a:solidFill>
              <a:schemeClr val="accent2"/>
            </a:solidFill>
            <a:prstDash val="solid"/>
            <a:miter lim="800000"/>
          </a:ln>
          <a:effectLst/>
        </p:spPr>
      </p:cxnSp>
      <p:sp>
        <p:nvSpPr>
          <p:cNvPr id="15" name="爱设计-4"/>
          <p:cNvSpPr/>
          <p:nvPr>
            <p:custDataLst>
              <p:tags r:id="rId6"/>
            </p:custDataLst>
          </p:nvPr>
        </p:nvSpPr>
        <p:spPr>
          <a:xfrm rot="18900000">
            <a:off x="341365" y="344497"/>
            <a:ext cx="150124" cy="150124"/>
          </a:xfrm>
          <a:custGeom>
            <a:avLst/>
            <a:gdLst>
              <a:gd name="connsiteX0" fmla="*/ 0 w 252248"/>
              <a:gd name="connsiteY0" fmla="*/ 0 h 252248"/>
              <a:gd name="connsiteX1" fmla="*/ 252248 w 252248"/>
              <a:gd name="connsiteY1" fmla="*/ 0 h 252248"/>
              <a:gd name="connsiteX2" fmla="*/ 252248 w 252248"/>
              <a:gd name="connsiteY2" fmla="*/ 252248 h 252248"/>
              <a:gd name="connsiteX3" fmla="*/ 0 w 252248"/>
              <a:gd name="connsiteY3" fmla="*/ 252248 h 252248"/>
              <a:gd name="connsiteX4" fmla="*/ 0 w 252248"/>
              <a:gd name="connsiteY4" fmla="*/ 0 h 252248"/>
              <a:gd name="connsiteX0-1" fmla="*/ 0 w 252248"/>
              <a:gd name="connsiteY0-2" fmla="*/ 0 h 252248"/>
              <a:gd name="connsiteX1-3" fmla="*/ 252248 w 252248"/>
              <a:gd name="connsiteY1-4" fmla="*/ 0 h 252248"/>
              <a:gd name="connsiteX2-5" fmla="*/ 252248 w 252248"/>
              <a:gd name="connsiteY2-6" fmla="*/ 252248 h 252248"/>
              <a:gd name="connsiteX3-7" fmla="*/ 0 w 252248"/>
              <a:gd name="connsiteY3-8" fmla="*/ 252248 h 252248"/>
              <a:gd name="connsiteX4-9" fmla="*/ 91440 w 252248"/>
              <a:gd name="connsiteY4-10" fmla="*/ 91440 h 252248"/>
              <a:gd name="connsiteX0-11" fmla="*/ 252248 w 252248"/>
              <a:gd name="connsiteY0-12" fmla="*/ 0 h 252248"/>
              <a:gd name="connsiteX1-13" fmla="*/ 252248 w 252248"/>
              <a:gd name="connsiteY1-14" fmla="*/ 252248 h 252248"/>
              <a:gd name="connsiteX2-15" fmla="*/ 0 w 252248"/>
              <a:gd name="connsiteY2-16" fmla="*/ 252248 h 252248"/>
              <a:gd name="connsiteX3-17" fmla="*/ 91440 w 252248"/>
              <a:gd name="connsiteY3-18" fmla="*/ 91440 h 252248"/>
              <a:gd name="connsiteX0-19" fmla="*/ 252248 w 252248"/>
              <a:gd name="connsiteY0-20" fmla="*/ 0 h 252248"/>
              <a:gd name="connsiteX1-21" fmla="*/ 252248 w 252248"/>
              <a:gd name="connsiteY1-22" fmla="*/ 252248 h 252248"/>
              <a:gd name="connsiteX2-23" fmla="*/ 0 w 252248"/>
              <a:gd name="connsiteY2-24" fmla="*/ 252248 h 25224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252248" h="252248">
                <a:moveTo>
                  <a:pt x="252248" y="0"/>
                </a:moveTo>
                <a:lnTo>
                  <a:pt x="252248" y="252248"/>
                </a:lnTo>
                <a:lnTo>
                  <a:pt x="0" y="252248"/>
                </a:lnTo>
              </a:path>
            </a:pathLst>
          </a:custGeom>
          <a:noFill/>
          <a:ln w="19050" cap="flat" cmpd="sng" algn="ctr">
            <a:solidFill>
              <a:schemeClr val="accent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汉仪君黑-55W" charset="0"/>
            </a:endParaRPr>
          </a:p>
        </p:txBody>
      </p:sp>
      <p:sp>
        <p:nvSpPr>
          <p:cNvPr id="16" name="爱设计-5"/>
          <p:cNvSpPr txBox="1"/>
          <p:nvPr/>
        </p:nvSpPr>
        <p:spPr>
          <a:xfrm>
            <a:off x="866775" y="165735"/>
            <a:ext cx="10807065" cy="4921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pc="0" dirty="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仿真结果</a:t>
            </a:r>
            <a:r>
              <a:rPr lang="en-US" altLang="zh-CN" spc="0" dirty="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clock - datapath - </a:t>
            </a:r>
            <a:r>
              <a:rPr lang="zh-CN" altLang="en-US" sz="1200" spc="0" dirty="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波形细节可在软件内打开查看</a:t>
            </a:r>
            <a:endParaRPr lang="zh-CN" altLang="en-US" sz="1200" spc="0" dirty="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3" name="图片 2" descr="clock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1031240"/>
            <a:ext cx="12192000" cy="4795520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任意形状 8"/>
          <p:cNvSpPr/>
          <p:nvPr userDrawn="1">
            <p:custDataLst>
              <p:tags r:id="rId1"/>
            </p:custDataLst>
          </p:nvPr>
        </p:nvSpPr>
        <p:spPr>
          <a:xfrm>
            <a:off x="9727002" y="12667"/>
            <a:ext cx="2464998" cy="2403231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rgbClr val="272B3A"/>
              </a:gs>
              <a:gs pos="98000">
                <a:srgbClr val="0F142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kumimoji="1" lang="zh-CN" altLang="en-US" dirty="0">
              <a:solidFill>
                <a:schemeClr val="lt1"/>
              </a:solidFill>
              <a:highlight>
                <a:srgbClr val="1171F1"/>
              </a:highligh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任意形状 9"/>
          <p:cNvSpPr/>
          <p:nvPr userDrawn="1">
            <p:custDataLst>
              <p:tags r:id="rId2"/>
            </p:custDataLst>
          </p:nvPr>
        </p:nvSpPr>
        <p:spPr>
          <a:xfrm rot="10800000">
            <a:off x="0" y="5017880"/>
            <a:ext cx="1887415" cy="1840120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rgbClr val="272B3A"/>
              </a:gs>
              <a:gs pos="100000">
                <a:srgbClr val="0F142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kumimoji="1" lang="zh-CN" altLang="en-US" dirty="0">
              <a:solidFill>
                <a:schemeClr val="lt1"/>
              </a:solidFill>
              <a:highlight>
                <a:srgbClr val="1171F1"/>
              </a:highligh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爱设计-1"/>
          <p:cNvSpPr/>
          <p:nvPr>
            <p:custDataLst>
              <p:tags r:id="rId3"/>
            </p:custDataLst>
          </p:nvPr>
        </p:nvSpPr>
        <p:spPr>
          <a:xfrm>
            <a:off x="0" y="0"/>
            <a:ext cx="12192000" cy="5402579"/>
          </a:xfrm>
          <a:prstGeom prst="rect">
            <a:avLst/>
          </a:prstGeom>
          <a:solidFill>
            <a:schemeClr val="accent2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cs typeface="汉仪君黑-55W" charset="0"/>
            </a:endParaRPr>
          </a:p>
        </p:txBody>
      </p:sp>
      <p:sp>
        <p:nvSpPr>
          <p:cNvPr id="8" name="爱设计-2"/>
          <p:cNvSpPr/>
          <p:nvPr>
            <p:custDataLst>
              <p:tags r:id="rId4"/>
            </p:custDataLst>
          </p:nvPr>
        </p:nvSpPr>
        <p:spPr>
          <a:xfrm>
            <a:off x="164855" y="181434"/>
            <a:ext cx="476250" cy="47625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cs typeface="汉仪君黑-55W" charset="0"/>
            </a:endParaRPr>
          </a:p>
        </p:txBody>
      </p:sp>
      <p:cxnSp>
        <p:nvCxnSpPr>
          <p:cNvPr id="13" name="爱设计-3"/>
          <p:cNvCxnSpPr/>
          <p:nvPr>
            <p:custDataLst>
              <p:tags r:id="rId5"/>
            </p:custDataLst>
          </p:nvPr>
        </p:nvCxnSpPr>
        <p:spPr>
          <a:xfrm>
            <a:off x="295564" y="419559"/>
            <a:ext cx="214832" cy="0"/>
          </a:xfrm>
          <a:prstGeom prst="line">
            <a:avLst/>
          </a:prstGeom>
          <a:noFill/>
          <a:ln w="19050" cap="flat" cmpd="sng" algn="ctr">
            <a:solidFill>
              <a:schemeClr val="accent2"/>
            </a:solidFill>
            <a:prstDash val="solid"/>
            <a:miter lim="800000"/>
          </a:ln>
          <a:effectLst/>
        </p:spPr>
      </p:cxnSp>
      <p:sp>
        <p:nvSpPr>
          <p:cNvPr id="15" name="爱设计-4"/>
          <p:cNvSpPr/>
          <p:nvPr>
            <p:custDataLst>
              <p:tags r:id="rId6"/>
            </p:custDataLst>
          </p:nvPr>
        </p:nvSpPr>
        <p:spPr>
          <a:xfrm rot="18900000">
            <a:off x="341365" y="344497"/>
            <a:ext cx="150124" cy="150124"/>
          </a:xfrm>
          <a:custGeom>
            <a:avLst/>
            <a:gdLst>
              <a:gd name="connsiteX0" fmla="*/ 0 w 252248"/>
              <a:gd name="connsiteY0" fmla="*/ 0 h 252248"/>
              <a:gd name="connsiteX1" fmla="*/ 252248 w 252248"/>
              <a:gd name="connsiteY1" fmla="*/ 0 h 252248"/>
              <a:gd name="connsiteX2" fmla="*/ 252248 w 252248"/>
              <a:gd name="connsiteY2" fmla="*/ 252248 h 252248"/>
              <a:gd name="connsiteX3" fmla="*/ 0 w 252248"/>
              <a:gd name="connsiteY3" fmla="*/ 252248 h 252248"/>
              <a:gd name="connsiteX4" fmla="*/ 0 w 252248"/>
              <a:gd name="connsiteY4" fmla="*/ 0 h 252248"/>
              <a:gd name="connsiteX0-1" fmla="*/ 0 w 252248"/>
              <a:gd name="connsiteY0-2" fmla="*/ 0 h 252248"/>
              <a:gd name="connsiteX1-3" fmla="*/ 252248 w 252248"/>
              <a:gd name="connsiteY1-4" fmla="*/ 0 h 252248"/>
              <a:gd name="connsiteX2-5" fmla="*/ 252248 w 252248"/>
              <a:gd name="connsiteY2-6" fmla="*/ 252248 h 252248"/>
              <a:gd name="connsiteX3-7" fmla="*/ 0 w 252248"/>
              <a:gd name="connsiteY3-8" fmla="*/ 252248 h 252248"/>
              <a:gd name="connsiteX4-9" fmla="*/ 91440 w 252248"/>
              <a:gd name="connsiteY4-10" fmla="*/ 91440 h 252248"/>
              <a:gd name="connsiteX0-11" fmla="*/ 252248 w 252248"/>
              <a:gd name="connsiteY0-12" fmla="*/ 0 h 252248"/>
              <a:gd name="connsiteX1-13" fmla="*/ 252248 w 252248"/>
              <a:gd name="connsiteY1-14" fmla="*/ 252248 h 252248"/>
              <a:gd name="connsiteX2-15" fmla="*/ 0 w 252248"/>
              <a:gd name="connsiteY2-16" fmla="*/ 252248 h 252248"/>
              <a:gd name="connsiteX3-17" fmla="*/ 91440 w 252248"/>
              <a:gd name="connsiteY3-18" fmla="*/ 91440 h 252248"/>
              <a:gd name="connsiteX0-19" fmla="*/ 252248 w 252248"/>
              <a:gd name="connsiteY0-20" fmla="*/ 0 h 252248"/>
              <a:gd name="connsiteX1-21" fmla="*/ 252248 w 252248"/>
              <a:gd name="connsiteY1-22" fmla="*/ 252248 h 252248"/>
              <a:gd name="connsiteX2-23" fmla="*/ 0 w 252248"/>
              <a:gd name="connsiteY2-24" fmla="*/ 252248 h 25224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252248" h="252248">
                <a:moveTo>
                  <a:pt x="252248" y="0"/>
                </a:moveTo>
                <a:lnTo>
                  <a:pt x="252248" y="252248"/>
                </a:lnTo>
                <a:lnTo>
                  <a:pt x="0" y="252248"/>
                </a:lnTo>
              </a:path>
            </a:pathLst>
          </a:custGeom>
          <a:noFill/>
          <a:ln w="19050" cap="flat" cmpd="sng" algn="ctr">
            <a:solidFill>
              <a:schemeClr val="accent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汉仪君黑-55W" charset="0"/>
            </a:endParaRPr>
          </a:p>
        </p:txBody>
      </p:sp>
      <p:sp>
        <p:nvSpPr>
          <p:cNvPr id="16" name="爱设计-5"/>
          <p:cNvSpPr txBox="1"/>
          <p:nvPr/>
        </p:nvSpPr>
        <p:spPr>
          <a:xfrm>
            <a:off x="866775" y="165735"/>
            <a:ext cx="11720830" cy="4921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pc="0" dirty="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仿真结果</a:t>
            </a:r>
            <a:r>
              <a:rPr lang="en-US" altLang="zh-CN" spc="0" dirty="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clock - ctrl - </a:t>
            </a:r>
            <a:r>
              <a:rPr lang="zh-CN" altLang="en-US" sz="1600" spc="0" dirty="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波形细节可在软件内打开查看</a:t>
            </a:r>
            <a:endParaRPr lang="zh-CN" altLang="en-US" sz="1600" spc="0" dirty="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4" name="图片 3" descr="clock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295275" y="878840"/>
            <a:ext cx="11269980" cy="5243195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任意形状 8"/>
          <p:cNvSpPr/>
          <p:nvPr userDrawn="1">
            <p:custDataLst>
              <p:tags r:id="rId1"/>
            </p:custDataLst>
          </p:nvPr>
        </p:nvSpPr>
        <p:spPr>
          <a:xfrm>
            <a:off x="9727002" y="12667"/>
            <a:ext cx="2464998" cy="2403231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rgbClr val="272B3A"/>
              </a:gs>
              <a:gs pos="98000">
                <a:srgbClr val="0F142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kumimoji="1" lang="zh-CN" altLang="en-US" dirty="0">
              <a:solidFill>
                <a:schemeClr val="lt1"/>
              </a:solidFill>
              <a:highlight>
                <a:srgbClr val="1171F1"/>
              </a:highligh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任意形状 9"/>
          <p:cNvSpPr/>
          <p:nvPr userDrawn="1">
            <p:custDataLst>
              <p:tags r:id="rId2"/>
            </p:custDataLst>
          </p:nvPr>
        </p:nvSpPr>
        <p:spPr>
          <a:xfrm rot="10800000">
            <a:off x="0" y="5017880"/>
            <a:ext cx="1887415" cy="1840120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rgbClr val="272B3A"/>
              </a:gs>
              <a:gs pos="100000">
                <a:srgbClr val="0F142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kumimoji="1" lang="zh-CN" altLang="en-US" dirty="0">
              <a:solidFill>
                <a:schemeClr val="lt1"/>
              </a:solidFill>
              <a:highlight>
                <a:srgbClr val="1171F1"/>
              </a:highligh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爱设计-1"/>
          <p:cNvSpPr/>
          <p:nvPr>
            <p:custDataLst>
              <p:tags r:id="rId3"/>
            </p:custDataLst>
          </p:nvPr>
        </p:nvSpPr>
        <p:spPr>
          <a:xfrm>
            <a:off x="0" y="0"/>
            <a:ext cx="12192000" cy="5402579"/>
          </a:xfrm>
          <a:prstGeom prst="rect">
            <a:avLst/>
          </a:prstGeom>
          <a:solidFill>
            <a:schemeClr val="accent2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cs typeface="汉仪君黑-55W" charset="0"/>
            </a:endParaRPr>
          </a:p>
        </p:txBody>
      </p:sp>
      <p:sp>
        <p:nvSpPr>
          <p:cNvPr id="8" name="爱设计-2"/>
          <p:cNvSpPr/>
          <p:nvPr>
            <p:custDataLst>
              <p:tags r:id="rId4"/>
            </p:custDataLst>
          </p:nvPr>
        </p:nvSpPr>
        <p:spPr>
          <a:xfrm>
            <a:off x="164855" y="181434"/>
            <a:ext cx="476250" cy="47625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cs typeface="汉仪君黑-55W" charset="0"/>
            </a:endParaRPr>
          </a:p>
        </p:txBody>
      </p:sp>
      <p:cxnSp>
        <p:nvCxnSpPr>
          <p:cNvPr id="13" name="爱设计-3"/>
          <p:cNvCxnSpPr/>
          <p:nvPr>
            <p:custDataLst>
              <p:tags r:id="rId5"/>
            </p:custDataLst>
          </p:nvPr>
        </p:nvCxnSpPr>
        <p:spPr>
          <a:xfrm>
            <a:off x="295564" y="419559"/>
            <a:ext cx="214832" cy="0"/>
          </a:xfrm>
          <a:prstGeom prst="line">
            <a:avLst/>
          </a:prstGeom>
          <a:noFill/>
          <a:ln w="19050" cap="flat" cmpd="sng" algn="ctr">
            <a:solidFill>
              <a:schemeClr val="accent2"/>
            </a:solidFill>
            <a:prstDash val="solid"/>
            <a:miter lim="800000"/>
          </a:ln>
          <a:effectLst/>
        </p:spPr>
      </p:cxnSp>
      <p:sp>
        <p:nvSpPr>
          <p:cNvPr id="15" name="爱设计-4"/>
          <p:cNvSpPr/>
          <p:nvPr>
            <p:custDataLst>
              <p:tags r:id="rId6"/>
            </p:custDataLst>
          </p:nvPr>
        </p:nvSpPr>
        <p:spPr>
          <a:xfrm rot="18900000">
            <a:off x="341365" y="344497"/>
            <a:ext cx="150124" cy="150124"/>
          </a:xfrm>
          <a:custGeom>
            <a:avLst/>
            <a:gdLst>
              <a:gd name="connsiteX0" fmla="*/ 0 w 252248"/>
              <a:gd name="connsiteY0" fmla="*/ 0 h 252248"/>
              <a:gd name="connsiteX1" fmla="*/ 252248 w 252248"/>
              <a:gd name="connsiteY1" fmla="*/ 0 h 252248"/>
              <a:gd name="connsiteX2" fmla="*/ 252248 w 252248"/>
              <a:gd name="connsiteY2" fmla="*/ 252248 h 252248"/>
              <a:gd name="connsiteX3" fmla="*/ 0 w 252248"/>
              <a:gd name="connsiteY3" fmla="*/ 252248 h 252248"/>
              <a:gd name="connsiteX4" fmla="*/ 0 w 252248"/>
              <a:gd name="connsiteY4" fmla="*/ 0 h 252248"/>
              <a:gd name="connsiteX0-1" fmla="*/ 0 w 252248"/>
              <a:gd name="connsiteY0-2" fmla="*/ 0 h 252248"/>
              <a:gd name="connsiteX1-3" fmla="*/ 252248 w 252248"/>
              <a:gd name="connsiteY1-4" fmla="*/ 0 h 252248"/>
              <a:gd name="connsiteX2-5" fmla="*/ 252248 w 252248"/>
              <a:gd name="connsiteY2-6" fmla="*/ 252248 h 252248"/>
              <a:gd name="connsiteX3-7" fmla="*/ 0 w 252248"/>
              <a:gd name="connsiteY3-8" fmla="*/ 252248 h 252248"/>
              <a:gd name="connsiteX4-9" fmla="*/ 91440 w 252248"/>
              <a:gd name="connsiteY4-10" fmla="*/ 91440 h 252248"/>
              <a:gd name="connsiteX0-11" fmla="*/ 252248 w 252248"/>
              <a:gd name="connsiteY0-12" fmla="*/ 0 h 252248"/>
              <a:gd name="connsiteX1-13" fmla="*/ 252248 w 252248"/>
              <a:gd name="connsiteY1-14" fmla="*/ 252248 h 252248"/>
              <a:gd name="connsiteX2-15" fmla="*/ 0 w 252248"/>
              <a:gd name="connsiteY2-16" fmla="*/ 252248 h 252248"/>
              <a:gd name="connsiteX3-17" fmla="*/ 91440 w 252248"/>
              <a:gd name="connsiteY3-18" fmla="*/ 91440 h 252248"/>
              <a:gd name="connsiteX0-19" fmla="*/ 252248 w 252248"/>
              <a:gd name="connsiteY0-20" fmla="*/ 0 h 252248"/>
              <a:gd name="connsiteX1-21" fmla="*/ 252248 w 252248"/>
              <a:gd name="connsiteY1-22" fmla="*/ 252248 h 252248"/>
              <a:gd name="connsiteX2-23" fmla="*/ 0 w 252248"/>
              <a:gd name="connsiteY2-24" fmla="*/ 252248 h 25224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252248" h="252248">
                <a:moveTo>
                  <a:pt x="252248" y="0"/>
                </a:moveTo>
                <a:lnTo>
                  <a:pt x="252248" y="252248"/>
                </a:lnTo>
                <a:lnTo>
                  <a:pt x="0" y="252248"/>
                </a:lnTo>
              </a:path>
            </a:pathLst>
          </a:custGeom>
          <a:noFill/>
          <a:ln w="19050" cap="flat" cmpd="sng" algn="ctr">
            <a:solidFill>
              <a:schemeClr val="accent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汉仪君黑-55W" charset="0"/>
            </a:endParaRPr>
          </a:p>
        </p:txBody>
      </p:sp>
      <p:sp>
        <p:nvSpPr>
          <p:cNvPr id="16" name="爱设计-5"/>
          <p:cNvSpPr txBox="1"/>
          <p:nvPr/>
        </p:nvSpPr>
        <p:spPr>
          <a:xfrm>
            <a:off x="866775" y="165735"/>
            <a:ext cx="1707092" cy="4921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pc="0" dirty="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仿宋" panose="02010609060101010101" charset="-122"/>
                <a:sym typeface="+mn-ea"/>
              </a:rPr>
              <a:t>仿真结果</a:t>
            </a:r>
            <a:endParaRPr lang="zh-CN" altLang="en-US" spc="0" dirty="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cs typeface="仿宋" panose="02010609060101010101" charset="-122"/>
              <a:sym typeface="+mn-ea"/>
            </a:endParaRPr>
          </a:p>
        </p:txBody>
      </p:sp>
      <p:sp>
        <p:nvSpPr>
          <p:cNvPr id="3" name="爱设计-5"/>
          <p:cNvSpPr txBox="1"/>
          <p:nvPr>
            <p:custDataLst>
              <p:tags r:id="rId7"/>
            </p:custDataLst>
          </p:nvPr>
        </p:nvSpPr>
        <p:spPr>
          <a:xfrm>
            <a:off x="866775" y="165735"/>
            <a:ext cx="11720830" cy="4921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pc="0" dirty="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仿真结果</a:t>
            </a:r>
            <a:r>
              <a:rPr lang="en-US" altLang="zh-CN" spc="0" dirty="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sd_itf - ctrl - </a:t>
            </a:r>
            <a:r>
              <a:rPr lang="zh-CN" altLang="en-US" sz="1600" spc="0" dirty="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波形细节可在软件内打开查看</a:t>
            </a:r>
            <a:endParaRPr lang="zh-CN" altLang="en-US" sz="1600" spc="0" dirty="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4" name="图片 3" descr="sd_itf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5275" y="1071245"/>
            <a:ext cx="11565890" cy="4714875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任意形状 8"/>
          <p:cNvSpPr/>
          <p:nvPr userDrawn="1">
            <p:custDataLst>
              <p:tags r:id="rId1"/>
            </p:custDataLst>
          </p:nvPr>
        </p:nvSpPr>
        <p:spPr>
          <a:xfrm>
            <a:off x="9727002" y="12667"/>
            <a:ext cx="2464998" cy="2403231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rgbClr val="272B3A"/>
              </a:gs>
              <a:gs pos="98000">
                <a:srgbClr val="0F142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kumimoji="1" lang="zh-CN" altLang="en-US" dirty="0">
              <a:solidFill>
                <a:schemeClr val="lt1"/>
              </a:solidFill>
              <a:highlight>
                <a:srgbClr val="1171F1"/>
              </a:highligh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任意形状 9"/>
          <p:cNvSpPr/>
          <p:nvPr userDrawn="1">
            <p:custDataLst>
              <p:tags r:id="rId2"/>
            </p:custDataLst>
          </p:nvPr>
        </p:nvSpPr>
        <p:spPr>
          <a:xfrm rot="10800000">
            <a:off x="0" y="5017880"/>
            <a:ext cx="1887415" cy="1840120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rgbClr val="272B3A"/>
              </a:gs>
              <a:gs pos="100000">
                <a:srgbClr val="0F142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kumimoji="1" lang="zh-CN" altLang="en-US" dirty="0">
              <a:solidFill>
                <a:schemeClr val="lt1"/>
              </a:solidFill>
              <a:highlight>
                <a:srgbClr val="1171F1"/>
              </a:highligh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爱设计-1"/>
          <p:cNvSpPr/>
          <p:nvPr>
            <p:custDataLst>
              <p:tags r:id="rId3"/>
            </p:custDataLst>
          </p:nvPr>
        </p:nvSpPr>
        <p:spPr>
          <a:xfrm>
            <a:off x="0" y="0"/>
            <a:ext cx="12192000" cy="5402579"/>
          </a:xfrm>
          <a:prstGeom prst="rect">
            <a:avLst/>
          </a:prstGeom>
          <a:solidFill>
            <a:schemeClr val="accent2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cs typeface="汉仪君黑-55W" charset="0"/>
            </a:endParaRPr>
          </a:p>
        </p:txBody>
      </p:sp>
      <p:sp>
        <p:nvSpPr>
          <p:cNvPr id="8" name="爱设计-2"/>
          <p:cNvSpPr/>
          <p:nvPr>
            <p:custDataLst>
              <p:tags r:id="rId4"/>
            </p:custDataLst>
          </p:nvPr>
        </p:nvSpPr>
        <p:spPr>
          <a:xfrm>
            <a:off x="164855" y="181434"/>
            <a:ext cx="476250" cy="47625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cs typeface="汉仪君黑-55W" charset="0"/>
            </a:endParaRPr>
          </a:p>
        </p:txBody>
      </p:sp>
      <p:cxnSp>
        <p:nvCxnSpPr>
          <p:cNvPr id="13" name="爱设计-3"/>
          <p:cNvCxnSpPr/>
          <p:nvPr>
            <p:custDataLst>
              <p:tags r:id="rId5"/>
            </p:custDataLst>
          </p:nvPr>
        </p:nvCxnSpPr>
        <p:spPr>
          <a:xfrm>
            <a:off x="295564" y="419559"/>
            <a:ext cx="214832" cy="0"/>
          </a:xfrm>
          <a:prstGeom prst="line">
            <a:avLst/>
          </a:prstGeom>
          <a:noFill/>
          <a:ln w="19050" cap="flat" cmpd="sng" algn="ctr">
            <a:solidFill>
              <a:schemeClr val="accent2"/>
            </a:solidFill>
            <a:prstDash val="solid"/>
            <a:miter lim="800000"/>
          </a:ln>
          <a:effectLst/>
        </p:spPr>
      </p:cxnSp>
      <p:sp>
        <p:nvSpPr>
          <p:cNvPr id="15" name="爱设计-4"/>
          <p:cNvSpPr/>
          <p:nvPr>
            <p:custDataLst>
              <p:tags r:id="rId6"/>
            </p:custDataLst>
          </p:nvPr>
        </p:nvSpPr>
        <p:spPr>
          <a:xfrm rot="18900000">
            <a:off x="341365" y="344497"/>
            <a:ext cx="150124" cy="150124"/>
          </a:xfrm>
          <a:custGeom>
            <a:avLst/>
            <a:gdLst>
              <a:gd name="connsiteX0" fmla="*/ 0 w 252248"/>
              <a:gd name="connsiteY0" fmla="*/ 0 h 252248"/>
              <a:gd name="connsiteX1" fmla="*/ 252248 w 252248"/>
              <a:gd name="connsiteY1" fmla="*/ 0 h 252248"/>
              <a:gd name="connsiteX2" fmla="*/ 252248 w 252248"/>
              <a:gd name="connsiteY2" fmla="*/ 252248 h 252248"/>
              <a:gd name="connsiteX3" fmla="*/ 0 w 252248"/>
              <a:gd name="connsiteY3" fmla="*/ 252248 h 252248"/>
              <a:gd name="connsiteX4" fmla="*/ 0 w 252248"/>
              <a:gd name="connsiteY4" fmla="*/ 0 h 252248"/>
              <a:gd name="connsiteX0-1" fmla="*/ 0 w 252248"/>
              <a:gd name="connsiteY0-2" fmla="*/ 0 h 252248"/>
              <a:gd name="connsiteX1-3" fmla="*/ 252248 w 252248"/>
              <a:gd name="connsiteY1-4" fmla="*/ 0 h 252248"/>
              <a:gd name="connsiteX2-5" fmla="*/ 252248 w 252248"/>
              <a:gd name="connsiteY2-6" fmla="*/ 252248 h 252248"/>
              <a:gd name="connsiteX3-7" fmla="*/ 0 w 252248"/>
              <a:gd name="connsiteY3-8" fmla="*/ 252248 h 252248"/>
              <a:gd name="connsiteX4-9" fmla="*/ 91440 w 252248"/>
              <a:gd name="connsiteY4-10" fmla="*/ 91440 h 252248"/>
              <a:gd name="connsiteX0-11" fmla="*/ 252248 w 252248"/>
              <a:gd name="connsiteY0-12" fmla="*/ 0 h 252248"/>
              <a:gd name="connsiteX1-13" fmla="*/ 252248 w 252248"/>
              <a:gd name="connsiteY1-14" fmla="*/ 252248 h 252248"/>
              <a:gd name="connsiteX2-15" fmla="*/ 0 w 252248"/>
              <a:gd name="connsiteY2-16" fmla="*/ 252248 h 252248"/>
              <a:gd name="connsiteX3-17" fmla="*/ 91440 w 252248"/>
              <a:gd name="connsiteY3-18" fmla="*/ 91440 h 252248"/>
              <a:gd name="connsiteX0-19" fmla="*/ 252248 w 252248"/>
              <a:gd name="connsiteY0-20" fmla="*/ 0 h 252248"/>
              <a:gd name="connsiteX1-21" fmla="*/ 252248 w 252248"/>
              <a:gd name="connsiteY1-22" fmla="*/ 252248 h 252248"/>
              <a:gd name="connsiteX2-23" fmla="*/ 0 w 252248"/>
              <a:gd name="connsiteY2-24" fmla="*/ 252248 h 25224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252248" h="252248">
                <a:moveTo>
                  <a:pt x="252248" y="0"/>
                </a:moveTo>
                <a:lnTo>
                  <a:pt x="252248" y="252248"/>
                </a:lnTo>
                <a:lnTo>
                  <a:pt x="0" y="252248"/>
                </a:lnTo>
              </a:path>
            </a:pathLst>
          </a:custGeom>
          <a:noFill/>
          <a:ln w="19050" cap="flat" cmpd="sng" algn="ctr">
            <a:solidFill>
              <a:schemeClr val="accent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汉仪君黑-55W" charset="0"/>
            </a:endParaRPr>
          </a:p>
        </p:txBody>
      </p:sp>
      <p:sp>
        <p:nvSpPr>
          <p:cNvPr id="16" name="爱设计-5"/>
          <p:cNvSpPr txBox="1"/>
          <p:nvPr/>
        </p:nvSpPr>
        <p:spPr>
          <a:xfrm>
            <a:off x="866775" y="165735"/>
            <a:ext cx="1707092" cy="4921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pc="0" dirty="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仿宋" panose="02010609060101010101" charset="-122"/>
                <a:sym typeface="+mn-ea"/>
              </a:rPr>
              <a:t>仿真结果</a:t>
            </a:r>
            <a:endParaRPr lang="zh-CN" altLang="en-US" spc="0" dirty="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cs typeface="仿宋" panose="02010609060101010101" charset="-122"/>
              <a:sym typeface="+mn-ea"/>
            </a:endParaRPr>
          </a:p>
        </p:txBody>
      </p:sp>
      <p:sp>
        <p:nvSpPr>
          <p:cNvPr id="3" name="爱设计-5"/>
          <p:cNvSpPr txBox="1"/>
          <p:nvPr>
            <p:custDataLst>
              <p:tags r:id="rId7"/>
            </p:custDataLst>
          </p:nvPr>
        </p:nvSpPr>
        <p:spPr>
          <a:xfrm>
            <a:off x="866775" y="165735"/>
            <a:ext cx="11720830" cy="4921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pc="0" dirty="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仿真结果</a:t>
            </a:r>
            <a:r>
              <a:rPr lang="en-US" altLang="zh-CN" spc="0" dirty="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sd_itf - datapath - </a:t>
            </a:r>
            <a:r>
              <a:rPr lang="zh-CN" altLang="en-US" sz="1600" spc="0" dirty="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波形细节可在软件内打开查看</a:t>
            </a:r>
            <a:endParaRPr lang="zh-CN" altLang="en-US" sz="1600" spc="0" dirty="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5" name="图片 4" descr="sd_itf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5275" y="925830"/>
            <a:ext cx="11371580" cy="5113020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任意形状 8"/>
          <p:cNvSpPr/>
          <p:nvPr userDrawn="1">
            <p:custDataLst>
              <p:tags r:id="rId1"/>
            </p:custDataLst>
          </p:nvPr>
        </p:nvSpPr>
        <p:spPr>
          <a:xfrm>
            <a:off x="9727002" y="12667"/>
            <a:ext cx="2464998" cy="2403231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rgbClr val="272B3A"/>
              </a:gs>
              <a:gs pos="98000">
                <a:srgbClr val="0F142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kumimoji="1" lang="zh-CN" altLang="en-US" dirty="0">
              <a:solidFill>
                <a:schemeClr val="lt1"/>
              </a:solidFill>
              <a:highlight>
                <a:srgbClr val="1171F1"/>
              </a:highligh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任意形状 9"/>
          <p:cNvSpPr/>
          <p:nvPr userDrawn="1">
            <p:custDataLst>
              <p:tags r:id="rId2"/>
            </p:custDataLst>
          </p:nvPr>
        </p:nvSpPr>
        <p:spPr>
          <a:xfrm rot="10800000">
            <a:off x="0" y="5017880"/>
            <a:ext cx="1887415" cy="1840120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rgbClr val="272B3A"/>
              </a:gs>
              <a:gs pos="100000">
                <a:srgbClr val="0F142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kumimoji="1" lang="zh-CN" altLang="en-US" dirty="0">
              <a:solidFill>
                <a:schemeClr val="lt1"/>
              </a:solidFill>
              <a:highlight>
                <a:srgbClr val="1171F1"/>
              </a:highligh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爱设计-1"/>
          <p:cNvSpPr/>
          <p:nvPr>
            <p:custDataLst>
              <p:tags r:id="rId3"/>
            </p:custDataLst>
          </p:nvPr>
        </p:nvSpPr>
        <p:spPr>
          <a:xfrm>
            <a:off x="0" y="0"/>
            <a:ext cx="12192000" cy="5402579"/>
          </a:xfrm>
          <a:prstGeom prst="rect">
            <a:avLst/>
          </a:prstGeom>
          <a:solidFill>
            <a:schemeClr val="accent2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cs typeface="汉仪君黑-55W" charset="0"/>
            </a:endParaRPr>
          </a:p>
        </p:txBody>
      </p:sp>
      <p:sp>
        <p:nvSpPr>
          <p:cNvPr id="8" name="爱设计-2"/>
          <p:cNvSpPr/>
          <p:nvPr>
            <p:custDataLst>
              <p:tags r:id="rId4"/>
            </p:custDataLst>
          </p:nvPr>
        </p:nvSpPr>
        <p:spPr>
          <a:xfrm>
            <a:off x="164855" y="181434"/>
            <a:ext cx="476250" cy="47625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cs typeface="汉仪君黑-55W" charset="0"/>
            </a:endParaRPr>
          </a:p>
        </p:txBody>
      </p:sp>
      <p:cxnSp>
        <p:nvCxnSpPr>
          <p:cNvPr id="13" name="爱设计-3"/>
          <p:cNvCxnSpPr/>
          <p:nvPr>
            <p:custDataLst>
              <p:tags r:id="rId5"/>
            </p:custDataLst>
          </p:nvPr>
        </p:nvCxnSpPr>
        <p:spPr>
          <a:xfrm>
            <a:off x="295564" y="419559"/>
            <a:ext cx="214832" cy="0"/>
          </a:xfrm>
          <a:prstGeom prst="line">
            <a:avLst/>
          </a:prstGeom>
          <a:noFill/>
          <a:ln w="19050" cap="flat" cmpd="sng" algn="ctr">
            <a:solidFill>
              <a:schemeClr val="accent2"/>
            </a:solidFill>
            <a:prstDash val="solid"/>
            <a:miter lim="800000"/>
          </a:ln>
          <a:effectLst/>
        </p:spPr>
      </p:cxnSp>
      <p:sp>
        <p:nvSpPr>
          <p:cNvPr id="15" name="爱设计-4"/>
          <p:cNvSpPr/>
          <p:nvPr>
            <p:custDataLst>
              <p:tags r:id="rId6"/>
            </p:custDataLst>
          </p:nvPr>
        </p:nvSpPr>
        <p:spPr>
          <a:xfrm rot="18900000">
            <a:off x="341365" y="344497"/>
            <a:ext cx="150124" cy="150124"/>
          </a:xfrm>
          <a:custGeom>
            <a:avLst/>
            <a:gdLst>
              <a:gd name="connsiteX0" fmla="*/ 0 w 252248"/>
              <a:gd name="connsiteY0" fmla="*/ 0 h 252248"/>
              <a:gd name="connsiteX1" fmla="*/ 252248 w 252248"/>
              <a:gd name="connsiteY1" fmla="*/ 0 h 252248"/>
              <a:gd name="connsiteX2" fmla="*/ 252248 w 252248"/>
              <a:gd name="connsiteY2" fmla="*/ 252248 h 252248"/>
              <a:gd name="connsiteX3" fmla="*/ 0 w 252248"/>
              <a:gd name="connsiteY3" fmla="*/ 252248 h 252248"/>
              <a:gd name="connsiteX4" fmla="*/ 0 w 252248"/>
              <a:gd name="connsiteY4" fmla="*/ 0 h 252248"/>
              <a:gd name="connsiteX0-1" fmla="*/ 0 w 252248"/>
              <a:gd name="connsiteY0-2" fmla="*/ 0 h 252248"/>
              <a:gd name="connsiteX1-3" fmla="*/ 252248 w 252248"/>
              <a:gd name="connsiteY1-4" fmla="*/ 0 h 252248"/>
              <a:gd name="connsiteX2-5" fmla="*/ 252248 w 252248"/>
              <a:gd name="connsiteY2-6" fmla="*/ 252248 h 252248"/>
              <a:gd name="connsiteX3-7" fmla="*/ 0 w 252248"/>
              <a:gd name="connsiteY3-8" fmla="*/ 252248 h 252248"/>
              <a:gd name="connsiteX4-9" fmla="*/ 91440 w 252248"/>
              <a:gd name="connsiteY4-10" fmla="*/ 91440 h 252248"/>
              <a:gd name="connsiteX0-11" fmla="*/ 252248 w 252248"/>
              <a:gd name="connsiteY0-12" fmla="*/ 0 h 252248"/>
              <a:gd name="connsiteX1-13" fmla="*/ 252248 w 252248"/>
              <a:gd name="connsiteY1-14" fmla="*/ 252248 h 252248"/>
              <a:gd name="connsiteX2-15" fmla="*/ 0 w 252248"/>
              <a:gd name="connsiteY2-16" fmla="*/ 252248 h 252248"/>
              <a:gd name="connsiteX3-17" fmla="*/ 91440 w 252248"/>
              <a:gd name="connsiteY3-18" fmla="*/ 91440 h 252248"/>
              <a:gd name="connsiteX0-19" fmla="*/ 252248 w 252248"/>
              <a:gd name="connsiteY0-20" fmla="*/ 0 h 252248"/>
              <a:gd name="connsiteX1-21" fmla="*/ 252248 w 252248"/>
              <a:gd name="connsiteY1-22" fmla="*/ 252248 h 252248"/>
              <a:gd name="connsiteX2-23" fmla="*/ 0 w 252248"/>
              <a:gd name="connsiteY2-24" fmla="*/ 252248 h 25224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252248" h="252248">
                <a:moveTo>
                  <a:pt x="252248" y="0"/>
                </a:moveTo>
                <a:lnTo>
                  <a:pt x="252248" y="252248"/>
                </a:lnTo>
                <a:lnTo>
                  <a:pt x="0" y="252248"/>
                </a:lnTo>
              </a:path>
            </a:pathLst>
          </a:custGeom>
          <a:noFill/>
          <a:ln w="19050" cap="flat" cmpd="sng" algn="ctr">
            <a:solidFill>
              <a:schemeClr val="accent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汉仪君黑-55W" charset="0"/>
            </a:endParaRPr>
          </a:p>
        </p:txBody>
      </p:sp>
      <p:sp>
        <p:nvSpPr>
          <p:cNvPr id="16" name="爱设计-5"/>
          <p:cNvSpPr txBox="1"/>
          <p:nvPr/>
        </p:nvSpPr>
        <p:spPr>
          <a:xfrm>
            <a:off x="866775" y="165735"/>
            <a:ext cx="1707092" cy="4921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pc="0" dirty="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仿宋" panose="02010609060101010101" charset="-122"/>
                <a:sym typeface="+mn-ea"/>
              </a:rPr>
              <a:t>仿真结果</a:t>
            </a:r>
            <a:endParaRPr lang="zh-CN" altLang="en-US" spc="0" dirty="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cs typeface="仿宋" panose="02010609060101010101" charset="-122"/>
              <a:sym typeface="+mn-ea"/>
            </a:endParaRPr>
          </a:p>
        </p:txBody>
      </p:sp>
      <p:sp>
        <p:nvSpPr>
          <p:cNvPr id="3" name="爱设计-5"/>
          <p:cNvSpPr txBox="1"/>
          <p:nvPr>
            <p:custDataLst>
              <p:tags r:id="rId7"/>
            </p:custDataLst>
          </p:nvPr>
        </p:nvSpPr>
        <p:spPr>
          <a:xfrm>
            <a:off x="866775" y="165735"/>
            <a:ext cx="11720830" cy="4921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pc="0" dirty="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仿真结果</a:t>
            </a:r>
            <a:r>
              <a:rPr lang="en-US" altLang="zh-CN" spc="0" dirty="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pb_itf -  </a:t>
            </a:r>
            <a:r>
              <a:rPr lang="zh-CN" altLang="en-US" sz="1600" spc="0" dirty="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波形细节可在软件内打开查看</a:t>
            </a:r>
            <a:endParaRPr lang="zh-CN" altLang="en-US" sz="1600" spc="0" dirty="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4" name="图片 3" descr="pb_itf_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6400" y="1107440"/>
            <a:ext cx="11134725" cy="4168775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任意形状 8"/>
          <p:cNvSpPr/>
          <p:nvPr userDrawn="1">
            <p:custDataLst>
              <p:tags r:id="rId1"/>
            </p:custDataLst>
          </p:nvPr>
        </p:nvSpPr>
        <p:spPr>
          <a:xfrm>
            <a:off x="9727002" y="12667"/>
            <a:ext cx="2464998" cy="2403231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rgbClr val="272B3A"/>
              </a:gs>
              <a:gs pos="98000">
                <a:srgbClr val="0F142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kumimoji="1" lang="zh-CN" altLang="en-US" dirty="0">
              <a:solidFill>
                <a:schemeClr val="lt1"/>
              </a:solidFill>
              <a:highlight>
                <a:srgbClr val="1171F1"/>
              </a:highligh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" name="任意形状 9"/>
          <p:cNvSpPr/>
          <p:nvPr userDrawn="1">
            <p:custDataLst>
              <p:tags r:id="rId2"/>
            </p:custDataLst>
          </p:nvPr>
        </p:nvSpPr>
        <p:spPr>
          <a:xfrm rot="10800000">
            <a:off x="0" y="5017880"/>
            <a:ext cx="1887415" cy="1840120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rgbClr val="272B3A"/>
              </a:gs>
              <a:gs pos="100000">
                <a:srgbClr val="0F142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kumimoji="1" lang="zh-CN" altLang="en-US" dirty="0">
              <a:solidFill>
                <a:schemeClr val="lt1"/>
              </a:solidFill>
              <a:highlight>
                <a:srgbClr val="1171F1"/>
              </a:highligh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爱设计-1"/>
          <p:cNvSpPr/>
          <p:nvPr>
            <p:custDataLst>
              <p:tags r:id="rId3"/>
            </p:custDataLst>
          </p:nvPr>
        </p:nvSpPr>
        <p:spPr>
          <a:xfrm>
            <a:off x="0" y="0"/>
            <a:ext cx="12192000" cy="5402579"/>
          </a:xfrm>
          <a:prstGeom prst="rect">
            <a:avLst/>
          </a:prstGeom>
          <a:solidFill>
            <a:schemeClr val="accent2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cs typeface="汉仪君黑-55W" charset="0"/>
            </a:endParaRPr>
          </a:p>
        </p:txBody>
      </p:sp>
      <p:sp>
        <p:nvSpPr>
          <p:cNvPr id="6" name="爱设计-3"/>
          <p:cNvSpPr txBox="1"/>
          <p:nvPr>
            <p:custDataLst>
              <p:tags r:id="rId4"/>
            </p:custDataLst>
          </p:nvPr>
        </p:nvSpPr>
        <p:spPr>
          <a:xfrm>
            <a:off x="936084" y="4074755"/>
            <a:ext cx="3311966" cy="6153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阿里巴巴普惠体 2.0 95 ExtraBold" panose="00020600040101010101" pitchFamily="18" charset="-122"/>
              </a:rPr>
              <a:t>题目要求</a:t>
            </a:r>
            <a:endParaRPr kumimoji="0" lang="zh-CN" altLang="en-US" sz="400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0" name="爱设计-5"/>
          <p:cNvSpPr/>
          <p:nvPr>
            <p:custDataLst>
              <p:tags r:id="rId5"/>
            </p:custDataLst>
          </p:nvPr>
        </p:nvSpPr>
        <p:spPr>
          <a:xfrm>
            <a:off x="810989" y="1783393"/>
            <a:ext cx="1858074" cy="185807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cs typeface="汉仪君黑-55W" charset="0"/>
            </a:endParaRPr>
          </a:p>
        </p:txBody>
      </p:sp>
      <p:sp>
        <p:nvSpPr>
          <p:cNvPr id="11" name="爱设计-6"/>
          <p:cNvSpPr/>
          <p:nvPr>
            <p:custDataLst>
              <p:tags r:id="rId6"/>
            </p:custDataLst>
          </p:nvPr>
        </p:nvSpPr>
        <p:spPr>
          <a:xfrm rot="5400000" flipV="1">
            <a:off x="1471566" y="2065604"/>
            <a:ext cx="536922" cy="1073848"/>
          </a:xfrm>
          <a:custGeom>
            <a:avLst/>
            <a:gdLst>
              <a:gd name="connsiteX0" fmla="*/ 0 w 1400537"/>
              <a:gd name="connsiteY0" fmla="*/ 0 h 2801074"/>
              <a:gd name="connsiteX1" fmla="*/ 1400537 w 1400537"/>
              <a:gd name="connsiteY1" fmla="*/ 1400537 h 2801074"/>
              <a:gd name="connsiteX2" fmla="*/ 0 w 1400537"/>
              <a:gd name="connsiteY2" fmla="*/ 2801074 h 2801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00537" h="2801074">
                <a:moveTo>
                  <a:pt x="0" y="0"/>
                </a:moveTo>
                <a:cubicBezTo>
                  <a:pt x="773495" y="0"/>
                  <a:pt x="1400537" y="627042"/>
                  <a:pt x="1400537" y="1400537"/>
                </a:cubicBezTo>
                <a:cubicBezTo>
                  <a:pt x="1400537" y="2174032"/>
                  <a:pt x="773495" y="2801074"/>
                  <a:pt x="0" y="2801074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cs typeface="汉仪君黑-55W" charset="0"/>
            </a:endParaRPr>
          </a:p>
        </p:txBody>
      </p:sp>
      <p:sp>
        <p:nvSpPr>
          <p:cNvPr id="12" name="爱设计-7"/>
          <p:cNvSpPr/>
          <p:nvPr>
            <p:custDataLst>
              <p:tags r:id="rId7"/>
            </p:custDataLst>
          </p:nvPr>
        </p:nvSpPr>
        <p:spPr>
          <a:xfrm rot="15300000">
            <a:off x="1642213" y="2641040"/>
            <a:ext cx="195626" cy="87544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cs typeface="汉仪君黑-55W" charset="0"/>
            </a:endParaRPr>
          </a:p>
        </p:txBody>
      </p:sp>
      <p:sp>
        <p:nvSpPr>
          <p:cNvPr id="14" name="爱设计-8"/>
          <p:cNvSpPr/>
          <p:nvPr>
            <p:custDataLst>
              <p:tags r:id="rId8"/>
            </p:custDataLst>
          </p:nvPr>
        </p:nvSpPr>
        <p:spPr>
          <a:xfrm>
            <a:off x="1372870" y="494030"/>
            <a:ext cx="734060" cy="4305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altLang="zh-CN" sz="2800" dirty="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汉仪君黑-55W" charset="0"/>
              </a:rPr>
              <a:t>01</a:t>
            </a:r>
            <a:endParaRPr lang="en-US" altLang="zh-CN" sz="2800" dirty="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cs typeface="汉仪君黑-55W" charset="0"/>
            </a:endParaRPr>
          </a:p>
        </p:txBody>
      </p:sp>
      <p:sp>
        <p:nvSpPr>
          <p:cNvPr id="4" name="爱设计-2"/>
          <p:cNvSpPr/>
          <p:nvPr>
            <p:custDataLst>
              <p:tags r:id="rId9"/>
            </p:custDataLst>
          </p:nvPr>
        </p:nvSpPr>
        <p:spPr>
          <a:xfrm>
            <a:off x="3927230" y="582754"/>
            <a:ext cx="476250" cy="47625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cs typeface="汉仪君黑-55W" charset="0"/>
            </a:endParaRPr>
          </a:p>
        </p:txBody>
      </p:sp>
      <p:cxnSp>
        <p:nvCxnSpPr>
          <p:cNvPr id="5" name="爱设计-3"/>
          <p:cNvCxnSpPr/>
          <p:nvPr>
            <p:custDataLst>
              <p:tags r:id="rId10"/>
            </p:custDataLst>
          </p:nvPr>
        </p:nvCxnSpPr>
        <p:spPr>
          <a:xfrm>
            <a:off x="4057939" y="820879"/>
            <a:ext cx="214832" cy="0"/>
          </a:xfrm>
          <a:prstGeom prst="line">
            <a:avLst/>
          </a:prstGeom>
          <a:noFill/>
          <a:ln w="19050" cap="flat" cmpd="sng" algn="ctr">
            <a:solidFill>
              <a:schemeClr val="accent2"/>
            </a:solidFill>
            <a:prstDash val="solid"/>
            <a:miter lim="800000"/>
          </a:ln>
          <a:effectLst/>
        </p:spPr>
      </p:cxnSp>
      <p:sp>
        <p:nvSpPr>
          <p:cNvPr id="7" name="爱设计-4"/>
          <p:cNvSpPr/>
          <p:nvPr>
            <p:custDataLst>
              <p:tags r:id="rId11"/>
            </p:custDataLst>
          </p:nvPr>
        </p:nvSpPr>
        <p:spPr>
          <a:xfrm rot="18900000">
            <a:off x="4103740" y="745817"/>
            <a:ext cx="150124" cy="150124"/>
          </a:xfrm>
          <a:custGeom>
            <a:avLst/>
            <a:gdLst>
              <a:gd name="connsiteX0" fmla="*/ 0 w 252248"/>
              <a:gd name="connsiteY0" fmla="*/ 0 h 252248"/>
              <a:gd name="connsiteX1" fmla="*/ 252248 w 252248"/>
              <a:gd name="connsiteY1" fmla="*/ 0 h 252248"/>
              <a:gd name="connsiteX2" fmla="*/ 252248 w 252248"/>
              <a:gd name="connsiteY2" fmla="*/ 252248 h 252248"/>
              <a:gd name="connsiteX3" fmla="*/ 0 w 252248"/>
              <a:gd name="connsiteY3" fmla="*/ 252248 h 252248"/>
              <a:gd name="connsiteX4" fmla="*/ 0 w 252248"/>
              <a:gd name="connsiteY4" fmla="*/ 0 h 252248"/>
              <a:gd name="connsiteX0-1" fmla="*/ 0 w 252248"/>
              <a:gd name="connsiteY0-2" fmla="*/ 0 h 252248"/>
              <a:gd name="connsiteX1-3" fmla="*/ 252248 w 252248"/>
              <a:gd name="connsiteY1-4" fmla="*/ 0 h 252248"/>
              <a:gd name="connsiteX2-5" fmla="*/ 252248 w 252248"/>
              <a:gd name="connsiteY2-6" fmla="*/ 252248 h 252248"/>
              <a:gd name="connsiteX3-7" fmla="*/ 0 w 252248"/>
              <a:gd name="connsiteY3-8" fmla="*/ 252248 h 252248"/>
              <a:gd name="connsiteX4-9" fmla="*/ 91440 w 252248"/>
              <a:gd name="connsiteY4-10" fmla="*/ 91440 h 252248"/>
              <a:gd name="connsiteX0-11" fmla="*/ 252248 w 252248"/>
              <a:gd name="connsiteY0-12" fmla="*/ 0 h 252248"/>
              <a:gd name="connsiteX1-13" fmla="*/ 252248 w 252248"/>
              <a:gd name="connsiteY1-14" fmla="*/ 252248 h 252248"/>
              <a:gd name="connsiteX2-15" fmla="*/ 0 w 252248"/>
              <a:gd name="connsiteY2-16" fmla="*/ 252248 h 252248"/>
              <a:gd name="connsiteX3-17" fmla="*/ 91440 w 252248"/>
              <a:gd name="connsiteY3-18" fmla="*/ 91440 h 252248"/>
              <a:gd name="connsiteX0-19" fmla="*/ 252248 w 252248"/>
              <a:gd name="connsiteY0-20" fmla="*/ 0 h 252248"/>
              <a:gd name="connsiteX1-21" fmla="*/ 252248 w 252248"/>
              <a:gd name="connsiteY1-22" fmla="*/ 252248 h 252248"/>
              <a:gd name="connsiteX2-23" fmla="*/ 0 w 252248"/>
              <a:gd name="connsiteY2-24" fmla="*/ 252248 h 25224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252248" h="252248">
                <a:moveTo>
                  <a:pt x="252248" y="0"/>
                </a:moveTo>
                <a:lnTo>
                  <a:pt x="252248" y="252248"/>
                </a:lnTo>
                <a:lnTo>
                  <a:pt x="0" y="252248"/>
                </a:lnTo>
              </a:path>
            </a:pathLst>
          </a:custGeom>
          <a:noFill/>
          <a:ln w="19050" cap="flat" cmpd="sng" algn="ctr">
            <a:solidFill>
              <a:schemeClr val="accent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汉仪君黑-55W" charset="0"/>
            </a:endParaRPr>
          </a:p>
        </p:txBody>
      </p:sp>
      <p:sp>
        <p:nvSpPr>
          <p:cNvPr id="13" name="爱设计-5"/>
          <p:cNvSpPr txBox="1"/>
          <p:nvPr/>
        </p:nvSpPr>
        <p:spPr>
          <a:xfrm>
            <a:off x="4591339" y="566879"/>
            <a:ext cx="2446121" cy="4921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pc="0" dirty="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阿里巴巴普惠体 2.0 95 ExtraBold" panose="00020600040101010101" pitchFamily="18" charset="-122"/>
              </a:rPr>
              <a:t>实现功能</a:t>
            </a:r>
            <a:endParaRPr lang="zh-CN" altLang="en-US" spc="0" dirty="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4591050" y="1385570"/>
            <a:ext cx="5534660" cy="408622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indent="0" fontAlgn="auto">
              <a:lnSpc>
                <a:spcPct val="150000"/>
              </a:lnSpc>
            </a:pPr>
            <a:r>
              <a:rPr lang="en-US" altLang="zh-CN" sz="28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</a:t>
            </a:r>
            <a:r>
              <a:rPr lang="zh-CN" altLang="en-US" sz="28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、以时、分、秒形式显示；</a:t>
            </a:r>
            <a:endParaRPr lang="zh-CN" altLang="en-US" sz="280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0" fontAlgn="auto">
              <a:lnSpc>
                <a:spcPct val="150000"/>
              </a:lnSpc>
            </a:pPr>
            <a:r>
              <a:rPr lang="en-US" altLang="zh-CN" sz="28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</a:t>
            </a:r>
            <a:r>
              <a:rPr lang="zh-CN" altLang="en-US" sz="28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、二十四小时循环；</a:t>
            </a:r>
            <a:endParaRPr lang="zh-CN" altLang="en-US" sz="280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0" fontAlgn="auto">
              <a:lnSpc>
                <a:spcPct val="150000"/>
              </a:lnSpc>
            </a:pPr>
            <a:r>
              <a:rPr lang="en-US" altLang="zh-CN" sz="28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</a:t>
            </a:r>
            <a:r>
              <a:rPr lang="zh-CN" altLang="en-US" sz="28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、具有复位功能；</a:t>
            </a:r>
            <a:endParaRPr lang="zh-CN" altLang="en-US" sz="280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0" fontAlgn="auto">
              <a:lnSpc>
                <a:spcPct val="150000"/>
              </a:lnSpc>
            </a:pPr>
            <a:r>
              <a:rPr lang="en-US" altLang="zh-CN" sz="28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</a:t>
            </a:r>
            <a:r>
              <a:rPr lang="zh-CN" altLang="en-US" sz="28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、有时间校准和调时功能；</a:t>
            </a:r>
            <a:endParaRPr lang="zh-CN" altLang="en-US" sz="280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0" fontAlgn="auto">
              <a:lnSpc>
                <a:spcPct val="150000"/>
              </a:lnSpc>
            </a:pPr>
            <a:r>
              <a:rPr lang="en-US" altLang="zh-CN" sz="28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5</a:t>
            </a:r>
            <a:r>
              <a:rPr lang="zh-CN" altLang="en-US" sz="28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、具有整点报时功能（由点灯闪烁提醒）。</a:t>
            </a:r>
            <a:endParaRPr lang="zh-CN" altLang="en-US" sz="280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zh-CN" altLang="en-US" sz="280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  <p:custDataLst>
      <p:tags r:id="rId12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任意形状 8"/>
          <p:cNvSpPr/>
          <p:nvPr userDrawn="1">
            <p:custDataLst>
              <p:tags r:id="rId1"/>
            </p:custDataLst>
          </p:nvPr>
        </p:nvSpPr>
        <p:spPr>
          <a:xfrm>
            <a:off x="9727002" y="12667"/>
            <a:ext cx="2464998" cy="2403231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rgbClr val="272B3A"/>
              </a:gs>
              <a:gs pos="98000">
                <a:srgbClr val="0F142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kumimoji="1" lang="zh-CN" altLang="en-US" dirty="0">
              <a:solidFill>
                <a:schemeClr val="lt1"/>
              </a:solidFill>
              <a:highlight>
                <a:srgbClr val="1171F1"/>
              </a:highligh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任意形状 9"/>
          <p:cNvSpPr/>
          <p:nvPr userDrawn="1">
            <p:custDataLst>
              <p:tags r:id="rId2"/>
            </p:custDataLst>
          </p:nvPr>
        </p:nvSpPr>
        <p:spPr>
          <a:xfrm rot="10800000">
            <a:off x="0" y="5017880"/>
            <a:ext cx="1887415" cy="1840120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rgbClr val="272B3A"/>
              </a:gs>
              <a:gs pos="100000">
                <a:srgbClr val="0F142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kumimoji="1" lang="zh-CN" altLang="en-US" dirty="0">
              <a:solidFill>
                <a:schemeClr val="lt1"/>
              </a:solidFill>
              <a:highlight>
                <a:srgbClr val="1171F1"/>
              </a:highligh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爱设计-1"/>
          <p:cNvSpPr/>
          <p:nvPr>
            <p:custDataLst>
              <p:tags r:id="rId3"/>
            </p:custDataLst>
          </p:nvPr>
        </p:nvSpPr>
        <p:spPr>
          <a:xfrm>
            <a:off x="0" y="0"/>
            <a:ext cx="12192000" cy="5402579"/>
          </a:xfrm>
          <a:prstGeom prst="rect">
            <a:avLst/>
          </a:prstGeom>
          <a:solidFill>
            <a:schemeClr val="accent2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cs typeface="汉仪君黑-55W" charset="0"/>
            </a:endParaRPr>
          </a:p>
        </p:txBody>
      </p:sp>
      <p:sp>
        <p:nvSpPr>
          <p:cNvPr id="6" name="爱设计-3"/>
          <p:cNvSpPr txBox="1"/>
          <p:nvPr>
            <p:custDataLst>
              <p:tags r:id="rId4"/>
            </p:custDataLst>
          </p:nvPr>
        </p:nvSpPr>
        <p:spPr>
          <a:xfrm>
            <a:off x="936084" y="4074755"/>
            <a:ext cx="3311966" cy="6153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阿里巴巴普惠体 2.0 95 ExtraBold" panose="00020600040101010101" pitchFamily="18" charset="-122"/>
              </a:rPr>
              <a:t>下板验证</a:t>
            </a:r>
            <a:endParaRPr kumimoji="0" lang="zh-CN" altLang="en-US" sz="400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0" name="爱设计-5"/>
          <p:cNvSpPr/>
          <p:nvPr>
            <p:custDataLst>
              <p:tags r:id="rId5"/>
            </p:custDataLst>
          </p:nvPr>
        </p:nvSpPr>
        <p:spPr>
          <a:xfrm>
            <a:off x="810989" y="1783393"/>
            <a:ext cx="1858074" cy="185807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cs typeface="汉仪君黑-55W" charset="0"/>
            </a:endParaRPr>
          </a:p>
        </p:txBody>
      </p:sp>
      <p:sp>
        <p:nvSpPr>
          <p:cNvPr id="11" name="爱设计-6"/>
          <p:cNvSpPr/>
          <p:nvPr>
            <p:custDataLst>
              <p:tags r:id="rId6"/>
            </p:custDataLst>
          </p:nvPr>
        </p:nvSpPr>
        <p:spPr>
          <a:xfrm rot="5400000" flipV="1">
            <a:off x="1471566" y="2065604"/>
            <a:ext cx="536922" cy="1073848"/>
          </a:xfrm>
          <a:custGeom>
            <a:avLst/>
            <a:gdLst>
              <a:gd name="connsiteX0" fmla="*/ 0 w 1400537"/>
              <a:gd name="connsiteY0" fmla="*/ 0 h 2801074"/>
              <a:gd name="connsiteX1" fmla="*/ 1400537 w 1400537"/>
              <a:gd name="connsiteY1" fmla="*/ 1400537 h 2801074"/>
              <a:gd name="connsiteX2" fmla="*/ 0 w 1400537"/>
              <a:gd name="connsiteY2" fmla="*/ 2801074 h 2801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00537" h="2801074">
                <a:moveTo>
                  <a:pt x="0" y="0"/>
                </a:moveTo>
                <a:cubicBezTo>
                  <a:pt x="773495" y="0"/>
                  <a:pt x="1400537" y="627042"/>
                  <a:pt x="1400537" y="1400537"/>
                </a:cubicBezTo>
                <a:cubicBezTo>
                  <a:pt x="1400537" y="2174032"/>
                  <a:pt x="773495" y="2801074"/>
                  <a:pt x="0" y="2801074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cs typeface="汉仪君黑-55W" charset="0"/>
            </a:endParaRPr>
          </a:p>
        </p:txBody>
      </p:sp>
      <p:sp>
        <p:nvSpPr>
          <p:cNvPr id="12" name="爱设计-7"/>
          <p:cNvSpPr/>
          <p:nvPr>
            <p:custDataLst>
              <p:tags r:id="rId7"/>
            </p:custDataLst>
          </p:nvPr>
        </p:nvSpPr>
        <p:spPr>
          <a:xfrm rot="15300000">
            <a:off x="1642213" y="2641040"/>
            <a:ext cx="195626" cy="87544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cs typeface="汉仪君黑-55W" charset="0"/>
            </a:endParaRPr>
          </a:p>
        </p:txBody>
      </p:sp>
      <p:sp>
        <p:nvSpPr>
          <p:cNvPr id="14" name="爱设计-8"/>
          <p:cNvSpPr/>
          <p:nvPr>
            <p:custDataLst>
              <p:tags r:id="rId8"/>
            </p:custDataLst>
          </p:nvPr>
        </p:nvSpPr>
        <p:spPr>
          <a:xfrm>
            <a:off x="1417165" y="555029"/>
            <a:ext cx="645721" cy="4305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altLang="zh-CN" sz="2800" dirty="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汉仪君黑-55W" charset="0"/>
              </a:rPr>
              <a:t>04</a:t>
            </a:r>
            <a:endParaRPr lang="en-US" altLang="zh-CN" sz="2800" dirty="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cs typeface="汉仪君黑-55W" charset="0"/>
            </a:endParaRPr>
          </a:p>
        </p:txBody>
      </p:sp>
      <p:pic>
        <p:nvPicPr>
          <p:cNvPr id="4" name="图片 3" descr="微信图片_2023011112170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08805" y="478790"/>
            <a:ext cx="6447155" cy="5597525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任意形状 8"/>
          <p:cNvSpPr/>
          <p:nvPr userDrawn="1">
            <p:custDataLst>
              <p:tags r:id="rId1"/>
            </p:custDataLst>
          </p:nvPr>
        </p:nvSpPr>
        <p:spPr>
          <a:xfrm>
            <a:off x="9727002" y="12667"/>
            <a:ext cx="2464998" cy="2403231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rgbClr val="272B3A"/>
              </a:gs>
              <a:gs pos="98000">
                <a:srgbClr val="0F142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kumimoji="1" lang="zh-CN" altLang="en-US" dirty="0">
              <a:solidFill>
                <a:schemeClr val="lt1"/>
              </a:solidFill>
              <a:highlight>
                <a:srgbClr val="1171F1"/>
              </a:highligh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任意形状 9"/>
          <p:cNvSpPr/>
          <p:nvPr userDrawn="1">
            <p:custDataLst>
              <p:tags r:id="rId2"/>
            </p:custDataLst>
          </p:nvPr>
        </p:nvSpPr>
        <p:spPr>
          <a:xfrm rot="10800000">
            <a:off x="0" y="5017880"/>
            <a:ext cx="1887415" cy="1840120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rgbClr val="272B3A"/>
              </a:gs>
              <a:gs pos="100000">
                <a:srgbClr val="0F142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kumimoji="1" lang="zh-CN" altLang="en-US" dirty="0">
              <a:solidFill>
                <a:schemeClr val="lt1"/>
              </a:solidFill>
              <a:highlight>
                <a:srgbClr val="1171F1"/>
              </a:highligh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爱设计-1"/>
          <p:cNvSpPr/>
          <p:nvPr>
            <p:custDataLst>
              <p:tags r:id="rId3"/>
            </p:custDataLst>
          </p:nvPr>
        </p:nvSpPr>
        <p:spPr>
          <a:xfrm>
            <a:off x="0" y="0"/>
            <a:ext cx="12192000" cy="5402579"/>
          </a:xfrm>
          <a:prstGeom prst="rect">
            <a:avLst/>
          </a:prstGeom>
          <a:solidFill>
            <a:schemeClr val="accent2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cs typeface="汉仪君黑-55W" charset="0"/>
            </a:endParaRPr>
          </a:p>
        </p:txBody>
      </p:sp>
      <p:sp>
        <p:nvSpPr>
          <p:cNvPr id="6" name="爱设计-3"/>
          <p:cNvSpPr txBox="1"/>
          <p:nvPr>
            <p:custDataLst>
              <p:tags r:id="rId4"/>
            </p:custDataLst>
          </p:nvPr>
        </p:nvSpPr>
        <p:spPr>
          <a:xfrm>
            <a:off x="936084" y="4074755"/>
            <a:ext cx="3311966" cy="6153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阿里巴巴普惠体 2.0 95 ExtraBold" panose="00020600040101010101" pitchFamily="18" charset="-122"/>
              </a:rPr>
              <a:t>下板验证</a:t>
            </a:r>
            <a:endParaRPr kumimoji="0" lang="zh-CN" altLang="en-US" sz="400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0" name="爱设计-5"/>
          <p:cNvSpPr/>
          <p:nvPr>
            <p:custDataLst>
              <p:tags r:id="rId5"/>
            </p:custDataLst>
          </p:nvPr>
        </p:nvSpPr>
        <p:spPr>
          <a:xfrm>
            <a:off x="810989" y="1783393"/>
            <a:ext cx="1858074" cy="185807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cs typeface="汉仪君黑-55W" charset="0"/>
            </a:endParaRPr>
          </a:p>
        </p:txBody>
      </p:sp>
      <p:sp>
        <p:nvSpPr>
          <p:cNvPr id="11" name="爱设计-6"/>
          <p:cNvSpPr/>
          <p:nvPr>
            <p:custDataLst>
              <p:tags r:id="rId6"/>
            </p:custDataLst>
          </p:nvPr>
        </p:nvSpPr>
        <p:spPr>
          <a:xfrm rot="5400000" flipV="1">
            <a:off x="1471566" y="2065604"/>
            <a:ext cx="536922" cy="1073848"/>
          </a:xfrm>
          <a:custGeom>
            <a:avLst/>
            <a:gdLst>
              <a:gd name="connsiteX0" fmla="*/ 0 w 1400537"/>
              <a:gd name="connsiteY0" fmla="*/ 0 h 2801074"/>
              <a:gd name="connsiteX1" fmla="*/ 1400537 w 1400537"/>
              <a:gd name="connsiteY1" fmla="*/ 1400537 h 2801074"/>
              <a:gd name="connsiteX2" fmla="*/ 0 w 1400537"/>
              <a:gd name="connsiteY2" fmla="*/ 2801074 h 2801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00537" h="2801074">
                <a:moveTo>
                  <a:pt x="0" y="0"/>
                </a:moveTo>
                <a:cubicBezTo>
                  <a:pt x="773495" y="0"/>
                  <a:pt x="1400537" y="627042"/>
                  <a:pt x="1400537" y="1400537"/>
                </a:cubicBezTo>
                <a:cubicBezTo>
                  <a:pt x="1400537" y="2174032"/>
                  <a:pt x="773495" y="2801074"/>
                  <a:pt x="0" y="2801074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cs typeface="汉仪君黑-55W" charset="0"/>
            </a:endParaRPr>
          </a:p>
        </p:txBody>
      </p:sp>
      <p:sp>
        <p:nvSpPr>
          <p:cNvPr id="12" name="爱设计-7"/>
          <p:cNvSpPr/>
          <p:nvPr>
            <p:custDataLst>
              <p:tags r:id="rId7"/>
            </p:custDataLst>
          </p:nvPr>
        </p:nvSpPr>
        <p:spPr>
          <a:xfrm rot="15300000">
            <a:off x="1642213" y="2641040"/>
            <a:ext cx="195626" cy="87544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cs typeface="汉仪君黑-55W" charset="0"/>
            </a:endParaRPr>
          </a:p>
        </p:txBody>
      </p:sp>
      <p:sp>
        <p:nvSpPr>
          <p:cNvPr id="14" name="爱设计-8"/>
          <p:cNvSpPr/>
          <p:nvPr>
            <p:custDataLst>
              <p:tags r:id="rId8"/>
            </p:custDataLst>
          </p:nvPr>
        </p:nvSpPr>
        <p:spPr>
          <a:xfrm>
            <a:off x="1417165" y="555029"/>
            <a:ext cx="645721" cy="4305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altLang="zh-CN" sz="2800" dirty="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汉仪君黑-55W" charset="0"/>
              </a:rPr>
              <a:t>04</a:t>
            </a:r>
            <a:endParaRPr lang="en-US" altLang="zh-CN" sz="2800" dirty="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cs typeface="汉仪君黑-55W" charset="0"/>
            </a:endParaRPr>
          </a:p>
        </p:txBody>
      </p:sp>
      <p:pic>
        <p:nvPicPr>
          <p:cNvPr id="3" name="图片 2" descr="微信图片_202301111238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99760" y="641350"/>
            <a:ext cx="3307715" cy="5332730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任意形状 8"/>
          <p:cNvSpPr/>
          <p:nvPr userDrawn="1">
            <p:custDataLst>
              <p:tags r:id="rId1"/>
            </p:custDataLst>
          </p:nvPr>
        </p:nvSpPr>
        <p:spPr>
          <a:xfrm>
            <a:off x="9727002" y="12667"/>
            <a:ext cx="2464998" cy="2403231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rgbClr val="272B3A"/>
              </a:gs>
              <a:gs pos="98000">
                <a:srgbClr val="0F142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kumimoji="1" lang="zh-CN" altLang="en-US" dirty="0">
              <a:solidFill>
                <a:schemeClr val="lt1"/>
              </a:solidFill>
              <a:highlight>
                <a:srgbClr val="1171F1"/>
              </a:highligh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任意形状 9"/>
          <p:cNvSpPr/>
          <p:nvPr userDrawn="1">
            <p:custDataLst>
              <p:tags r:id="rId2"/>
            </p:custDataLst>
          </p:nvPr>
        </p:nvSpPr>
        <p:spPr>
          <a:xfrm rot="10800000">
            <a:off x="0" y="5017880"/>
            <a:ext cx="1887415" cy="1840120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rgbClr val="272B3A"/>
              </a:gs>
              <a:gs pos="100000">
                <a:srgbClr val="0F142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kumimoji="1" lang="zh-CN" altLang="en-US" dirty="0">
              <a:solidFill>
                <a:schemeClr val="lt1"/>
              </a:solidFill>
              <a:highlight>
                <a:srgbClr val="1171F1"/>
              </a:highligh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爱设计-1"/>
          <p:cNvSpPr/>
          <p:nvPr>
            <p:custDataLst>
              <p:tags r:id="rId3"/>
            </p:custDataLst>
          </p:nvPr>
        </p:nvSpPr>
        <p:spPr>
          <a:xfrm>
            <a:off x="0" y="0"/>
            <a:ext cx="12192000" cy="5402579"/>
          </a:xfrm>
          <a:prstGeom prst="rect">
            <a:avLst/>
          </a:prstGeom>
          <a:solidFill>
            <a:schemeClr val="accent2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cs typeface="汉仪君黑-55W" charset="0"/>
            </a:endParaRPr>
          </a:p>
        </p:txBody>
      </p:sp>
      <p:sp>
        <p:nvSpPr>
          <p:cNvPr id="6" name="爱设计-3"/>
          <p:cNvSpPr txBox="1"/>
          <p:nvPr>
            <p:custDataLst>
              <p:tags r:id="rId4"/>
            </p:custDataLst>
          </p:nvPr>
        </p:nvSpPr>
        <p:spPr>
          <a:xfrm>
            <a:off x="936084" y="4074755"/>
            <a:ext cx="3311966" cy="6153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阿里巴巴普惠体 2.0 95 ExtraBold" panose="00020600040101010101" pitchFamily="18" charset="-122"/>
              </a:rPr>
              <a:t>下板验证</a:t>
            </a:r>
            <a:endParaRPr kumimoji="0" lang="zh-CN" altLang="en-US" sz="400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0" name="爱设计-5"/>
          <p:cNvSpPr/>
          <p:nvPr>
            <p:custDataLst>
              <p:tags r:id="rId5"/>
            </p:custDataLst>
          </p:nvPr>
        </p:nvSpPr>
        <p:spPr>
          <a:xfrm>
            <a:off x="810989" y="1783393"/>
            <a:ext cx="1858074" cy="185807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cs typeface="汉仪君黑-55W" charset="0"/>
            </a:endParaRPr>
          </a:p>
        </p:txBody>
      </p:sp>
      <p:sp>
        <p:nvSpPr>
          <p:cNvPr id="11" name="爱设计-6"/>
          <p:cNvSpPr/>
          <p:nvPr>
            <p:custDataLst>
              <p:tags r:id="rId6"/>
            </p:custDataLst>
          </p:nvPr>
        </p:nvSpPr>
        <p:spPr>
          <a:xfrm rot="5400000" flipV="1">
            <a:off x="1471566" y="2065604"/>
            <a:ext cx="536922" cy="1073848"/>
          </a:xfrm>
          <a:custGeom>
            <a:avLst/>
            <a:gdLst>
              <a:gd name="connsiteX0" fmla="*/ 0 w 1400537"/>
              <a:gd name="connsiteY0" fmla="*/ 0 h 2801074"/>
              <a:gd name="connsiteX1" fmla="*/ 1400537 w 1400537"/>
              <a:gd name="connsiteY1" fmla="*/ 1400537 h 2801074"/>
              <a:gd name="connsiteX2" fmla="*/ 0 w 1400537"/>
              <a:gd name="connsiteY2" fmla="*/ 2801074 h 2801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00537" h="2801074">
                <a:moveTo>
                  <a:pt x="0" y="0"/>
                </a:moveTo>
                <a:cubicBezTo>
                  <a:pt x="773495" y="0"/>
                  <a:pt x="1400537" y="627042"/>
                  <a:pt x="1400537" y="1400537"/>
                </a:cubicBezTo>
                <a:cubicBezTo>
                  <a:pt x="1400537" y="2174032"/>
                  <a:pt x="773495" y="2801074"/>
                  <a:pt x="0" y="2801074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cs typeface="汉仪君黑-55W" charset="0"/>
            </a:endParaRPr>
          </a:p>
        </p:txBody>
      </p:sp>
      <p:sp>
        <p:nvSpPr>
          <p:cNvPr id="12" name="爱设计-7"/>
          <p:cNvSpPr/>
          <p:nvPr>
            <p:custDataLst>
              <p:tags r:id="rId7"/>
            </p:custDataLst>
          </p:nvPr>
        </p:nvSpPr>
        <p:spPr>
          <a:xfrm rot="15300000">
            <a:off x="1642213" y="2641040"/>
            <a:ext cx="195626" cy="87544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cs typeface="汉仪君黑-55W" charset="0"/>
            </a:endParaRPr>
          </a:p>
        </p:txBody>
      </p:sp>
      <p:sp>
        <p:nvSpPr>
          <p:cNvPr id="14" name="爱设计-8"/>
          <p:cNvSpPr/>
          <p:nvPr>
            <p:custDataLst>
              <p:tags r:id="rId8"/>
            </p:custDataLst>
          </p:nvPr>
        </p:nvSpPr>
        <p:spPr>
          <a:xfrm>
            <a:off x="1417165" y="555029"/>
            <a:ext cx="645721" cy="4305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altLang="zh-CN" sz="2800" dirty="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汉仪君黑-55W" charset="0"/>
              </a:rPr>
              <a:t>04</a:t>
            </a:r>
            <a:endParaRPr lang="en-US" altLang="zh-CN" sz="2800" dirty="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cs typeface="汉仪君黑-55W" charset="0"/>
            </a:endParaRPr>
          </a:p>
        </p:txBody>
      </p:sp>
      <p:pic>
        <p:nvPicPr>
          <p:cNvPr id="4" name="图片 3" descr="微信图片_2023011112454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30345" y="551815"/>
            <a:ext cx="3943350" cy="5622925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/>
          <p:nvPr>
            <p:ph type="body" idx="6"/>
            <p:custDataLst>
              <p:tags r:id="rId1"/>
            </p:custDataLst>
          </p:nvPr>
        </p:nvSpPr>
        <p:spPr/>
        <p:txBody>
          <a:bodyPr/>
          <a:p>
            <a:pPr marL="0" lvl="0" indent="-228600" algn="ctr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SzPct val="100000"/>
              <a:buNone/>
            </a:pPr>
            <a:r>
              <a:rPr lang="zh-CN" altLang="en-US" sz="2200" u="none" strike="noStrike" baseline="0" dirty="0">
                <a:solidFill>
                  <a:schemeClr val="lt1"/>
                </a:solidFill>
                <a:uLnTx/>
                <a:uFillTx/>
              </a:rPr>
              <a:t>谢谢大家</a:t>
            </a:r>
            <a:endParaRPr lang="zh-CN" altLang="en-US" sz="2200" u="none" strike="noStrike" baseline="0" dirty="0">
              <a:solidFill>
                <a:schemeClr val="lt1"/>
              </a:solidFill>
              <a:uLnTx/>
              <a:uFillTx/>
            </a:endParaRPr>
          </a:p>
        </p:txBody>
      </p:sp>
      <p:sp>
        <p:nvSpPr>
          <p:cNvPr id="8" name="副标题 7"/>
          <p:cNvSpPr/>
          <p:nvPr>
            <p:ph type="subTitle" idx="7"/>
            <p:custDataLst>
              <p:tags r:id="rId2"/>
            </p:custDataLst>
          </p:nvPr>
        </p:nvSpPr>
        <p:spPr/>
        <p:txBody>
          <a:bodyPr/>
          <a:p>
            <a:pPr marL="0" indent="0">
              <a:buNone/>
            </a:pPr>
            <a:r>
              <a:rPr lang="zh-CN" altLang="en-US">
                <a:solidFill>
                  <a:schemeClr val="lt1"/>
                </a:solidFill>
              </a:rPr>
              <a:t>单击此处添加副标题</a:t>
            </a:r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/>
        <p:txBody>
          <a:bodyPr/>
          <a:p>
            <a:r>
              <a:rPr lang="en-US" altLang="zh-CN" dirty="0">
                <a:solidFill>
                  <a:schemeClr val="lt1"/>
                </a:solidFill>
              </a:rPr>
              <a:t>THANKS</a:t>
            </a:r>
            <a:endParaRPr lang="en-US" altLang="zh-CN" dirty="0">
              <a:solidFill>
                <a:schemeClr val="lt1"/>
              </a:solidFill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任意形状 8"/>
          <p:cNvSpPr/>
          <p:nvPr userDrawn="1">
            <p:custDataLst>
              <p:tags r:id="rId1"/>
            </p:custDataLst>
          </p:nvPr>
        </p:nvSpPr>
        <p:spPr>
          <a:xfrm>
            <a:off x="9727002" y="12667"/>
            <a:ext cx="2464998" cy="2403231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rgbClr val="272B3A"/>
              </a:gs>
              <a:gs pos="98000">
                <a:srgbClr val="0F142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kumimoji="1" lang="zh-CN" altLang="en-US" dirty="0">
              <a:solidFill>
                <a:schemeClr val="lt1"/>
              </a:solidFill>
              <a:highlight>
                <a:srgbClr val="1171F1"/>
              </a:highligh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任意形状 9"/>
          <p:cNvSpPr/>
          <p:nvPr userDrawn="1">
            <p:custDataLst>
              <p:tags r:id="rId2"/>
            </p:custDataLst>
          </p:nvPr>
        </p:nvSpPr>
        <p:spPr>
          <a:xfrm rot="10800000">
            <a:off x="0" y="5017880"/>
            <a:ext cx="1887415" cy="1840120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rgbClr val="272B3A"/>
              </a:gs>
              <a:gs pos="100000">
                <a:srgbClr val="0F142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kumimoji="1" lang="zh-CN" altLang="en-US" dirty="0">
              <a:solidFill>
                <a:schemeClr val="lt1"/>
              </a:solidFill>
              <a:highlight>
                <a:srgbClr val="1171F1"/>
              </a:highligh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爱设计-1"/>
          <p:cNvSpPr/>
          <p:nvPr>
            <p:custDataLst>
              <p:tags r:id="rId3"/>
            </p:custDataLst>
          </p:nvPr>
        </p:nvSpPr>
        <p:spPr>
          <a:xfrm>
            <a:off x="0" y="0"/>
            <a:ext cx="12192000" cy="5402579"/>
          </a:xfrm>
          <a:prstGeom prst="rect">
            <a:avLst/>
          </a:prstGeom>
          <a:solidFill>
            <a:schemeClr val="accent2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cs typeface="汉仪君黑-55W" charset="0"/>
            </a:endParaRPr>
          </a:p>
        </p:txBody>
      </p:sp>
      <p:sp>
        <p:nvSpPr>
          <p:cNvPr id="6" name="爱设计-3"/>
          <p:cNvSpPr txBox="1"/>
          <p:nvPr>
            <p:custDataLst>
              <p:tags r:id="rId4"/>
            </p:custDataLst>
          </p:nvPr>
        </p:nvSpPr>
        <p:spPr>
          <a:xfrm>
            <a:off x="936084" y="4074755"/>
            <a:ext cx="3311966" cy="6153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阿里巴巴普惠体 2.0 95 ExtraBold" panose="00020600040101010101" pitchFamily="18" charset="-122"/>
              </a:rPr>
              <a:t>设计思路</a:t>
            </a:r>
            <a:endParaRPr kumimoji="0" lang="zh-CN" altLang="en-US" sz="400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0" name="爱设计-5"/>
          <p:cNvSpPr/>
          <p:nvPr>
            <p:custDataLst>
              <p:tags r:id="rId5"/>
            </p:custDataLst>
          </p:nvPr>
        </p:nvSpPr>
        <p:spPr>
          <a:xfrm>
            <a:off x="810989" y="1783393"/>
            <a:ext cx="1858074" cy="185807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cs typeface="汉仪君黑-55W" charset="0"/>
            </a:endParaRPr>
          </a:p>
        </p:txBody>
      </p:sp>
      <p:sp>
        <p:nvSpPr>
          <p:cNvPr id="11" name="爱设计-6"/>
          <p:cNvSpPr/>
          <p:nvPr>
            <p:custDataLst>
              <p:tags r:id="rId6"/>
            </p:custDataLst>
          </p:nvPr>
        </p:nvSpPr>
        <p:spPr>
          <a:xfrm rot="5400000" flipV="1">
            <a:off x="1471566" y="2065604"/>
            <a:ext cx="536922" cy="1073848"/>
          </a:xfrm>
          <a:custGeom>
            <a:avLst/>
            <a:gdLst>
              <a:gd name="connsiteX0" fmla="*/ 0 w 1400537"/>
              <a:gd name="connsiteY0" fmla="*/ 0 h 2801074"/>
              <a:gd name="connsiteX1" fmla="*/ 1400537 w 1400537"/>
              <a:gd name="connsiteY1" fmla="*/ 1400537 h 2801074"/>
              <a:gd name="connsiteX2" fmla="*/ 0 w 1400537"/>
              <a:gd name="connsiteY2" fmla="*/ 2801074 h 2801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00537" h="2801074">
                <a:moveTo>
                  <a:pt x="0" y="0"/>
                </a:moveTo>
                <a:cubicBezTo>
                  <a:pt x="773495" y="0"/>
                  <a:pt x="1400537" y="627042"/>
                  <a:pt x="1400537" y="1400537"/>
                </a:cubicBezTo>
                <a:cubicBezTo>
                  <a:pt x="1400537" y="2174032"/>
                  <a:pt x="773495" y="2801074"/>
                  <a:pt x="0" y="2801074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cs typeface="汉仪君黑-55W" charset="0"/>
            </a:endParaRPr>
          </a:p>
        </p:txBody>
      </p:sp>
      <p:sp>
        <p:nvSpPr>
          <p:cNvPr id="12" name="爱设计-7"/>
          <p:cNvSpPr/>
          <p:nvPr>
            <p:custDataLst>
              <p:tags r:id="rId7"/>
            </p:custDataLst>
          </p:nvPr>
        </p:nvSpPr>
        <p:spPr>
          <a:xfrm rot="15300000">
            <a:off x="1642213" y="2641040"/>
            <a:ext cx="195626" cy="87544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cs typeface="汉仪君黑-55W" charset="0"/>
            </a:endParaRPr>
          </a:p>
        </p:txBody>
      </p:sp>
      <p:sp>
        <p:nvSpPr>
          <p:cNvPr id="14" name="爱设计-8"/>
          <p:cNvSpPr/>
          <p:nvPr>
            <p:custDataLst>
              <p:tags r:id="rId8"/>
            </p:custDataLst>
          </p:nvPr>
        </p:nvSpPr>
        <p:spPr>
          <a:xfrm>
            <a:off x="1372870" y="486410"/>
            <a:ext cx="733425" cy="3594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zh-CN" sz="2800" dirty="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汉仪君黑-55W" charset="0"/>
              </a:rPr>
              <a:t>02</a:t>
            </a:r>
            <a:endParaRPr lang="en-US" altLang="zh-CN" sz="2800" dirty="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cs typeface="汉仪君黑-55W" charset="0"/>
            </a:endParaRPr>
          </a:p>
        </p:txBody>
      </p:sp>
      <p:sp>
        <p:nvSpPr>
          <p:cNvPr id="8" name="爱设计-2"/>
          <p:cNvSpPr/>
          <p:nvPr>
            <p:custDataLst>
              <p:tags r:id="rId9"/>
            </p:custDataLst>
          </p:nvPr>
        </p:nvSpPr>
        <p:spPr>
          <a:xfrm>
            <a:off x="3927230" y="582754"/>
            <a:ext cx="476250" cy="47625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cs typeface="汉仪君黑-55W" charset="0"/>
            </a:endParaRPr>
          </a:p>
        </p:txBody>
      </p:sp>
      <p:cxnSp>
        <p:nvCxnSpPr>
          <p:cNvPr id="13" name="爱设计-3"/>
          <p:cNvCxnSpPr/>
          <p:nvPr>
            <p:custDataLst>
              <p:tags r:id="rId10"/>
            </p:custDataLst>
          </p:nvPr>
        </p:nvCxnSpPr>
        <p:spPr>
          <a:xfrm>
            <a:off x="4057939" y="820879"/>
            <a:ext cx="214832" cy="0"/>
          </a:xfrm>
          <a:prstGeom prst="line">
            <a:avLst/>
          </a:prstGeom>
          <a:noFill/>
          <a:ln w="19050" cap="flat" cmpd="sng" algn="ctr">
            <a:solidFill>
              <a:schemeClr val="accent2"/>
            </a:solidFill>
            <a:prstDash val="solid"/>
            <a:miter lim="800000"/>
          </a:ln>
          <a:effectLst/>
        </p:spPr>
      </p:cxnSp>
      <p:sp>
        <p:nvSpPr>
          <p:cNvPr id="15" name="爱设计-4"/>
          <p:cNvSpPr/>
          <p:nvPr>
            <p:custDataLst>
              <p:tags r:id="rId11"/>
            </p:custDataLst>
          </p:nvPr>
        </p:nvSpPr>
        <p:spPr>
          <a:xfrm rot="18900000">
            <a:off x="4103740" y="745817"/>
            <a:ext cx="150124" cy="150124"/>
          </a:xfrm>
          <a:custGeom>
            <a:avLst/>
            <a:gdLst>
              <a:gd name="connsiteX0" fmla="*/ 0 w 252248"/>
              <a:gd name="connsiteY0" fmla="*/ 0 h 252248"/>
              <a:gd name="connsiteX1" fmla="*/ 252248 w 252248"/>
              <a:gd name="connsiteY1" fmla="*/ 0 h 252248"/>
              <a:gd name="connsiteX2" fmla="*/ 252248 w 252248"/>
              <a:gd name="connsiteY2" fmla="*/ 252248 h 252248"/>
              <a:gd name="connsiteX3" fmla="*/ 0 w 252248"/>
              <a:gd name="connsiteY3" fmla="*/ 252248 h 252248"/>
              <a:gd name="connsiteX4" fmla="*/ 0 w 252248"/>
              <a:gd name="connsiteY4" fmla="*/ 0 h 252248"/>
              <a:gd name="connsiteX0-1" fmla="*/ 0 w 252248"/>
              <a:gd name="connsiteY0-2" fmla="*/ 0 h 252248"/>
              <a:gd name="connsiteX1-3" fmla="*/ 252248 w 252248"/>
              <a:gd name="connsiteY1-4" fmla="*/ 0 h 252248"/>
              <a:gd name="connsiteX2-5" fmla="*/ 252248 w 252248"/>
              <a:gd name="connsiteY2-6" fmla="*/ 252248 h 252248"/>
              <a:gd name="connsiteX3-7" fmla="*/ 0 w 252248"/>
              <a:gd name="connsiteY3-8" fmla="*/ 252248 h 252248"/>
              <a:gd name="connsiteX4-9" fmla="*/ 91440 w 252248"/>
              <a:gd name="connsiteY4-10" fmla="*/ 91440 h 252248"/>
              <a:gd name="connsiteX0-11" fmla="*/ 252248 w 252248"/>
              <a:gd name="connsiteY0-12" fmla="*/ 0 h 252248"/>
              <a:gd name="connsiteX1-13" fmla="*/ 252248 w 252248"/>
              <a:gd name="connsiteY1-14" fmla="*/ 252248 h 252248"/>
              <a:gd name="connsiteX2-15" fmla="*/ 0 w 252248"/>
              <a:gd name="connsiteY2-16" fmla="*/ 252248 h 252248"/>
              <a:gd name="connsiteX3-17" fmla="*/ 91440 w 252248"/>
              <a:gd name="connsiteY3-18" fmla="*/ 91440 h 252248"/>
              <a:gd name="connsiteX0-19" fmla="*/ 252248 w 252248"/>
              <a:gd name="connsiteY0-20" fmla="*/ 0 h 252248"/>
              <a:gd name="connsiteX1-21" fmla="*/ 252248 w 252248"/>
              <a:gd name="connsiteY1-22" fmla="*/ 252248 h 252248"/>
              <a:gd name="connsiteX2-23" fmla="*/ 0 w 252248"/>
              <a:gd name="connsiteY2-24" fmla="*/ 252248 h 25224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252248" h="252248">
                <a:moveTo>
                  <a:pt x="252248" y="0"/>
                </a:moveTo>
                <a:lnTo>
                  <a:pt x="252248" y="252248"/>
                </a:lnTo>
                <a:lnTo>
                  <a:pt x="0" y="252248"/>
                </a:lnTo>
              </a:path>
            </a:pathLst>
          </a:custGeom>
          <a:noFill/>
          <a:ln w="19050" cap="flat" cmpd="sng" algn="ctr">
            <a:solidFill>
              <a:schemeClr val="accent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汉仪君黑-55W" charset="0"/>
            </a:endParaRPr>
          </a:p>
        </p:txBody>
      </p:sp>
      <p:sp>
        <p:nvSpPr>
          <p:cNvPr id="16" name="爱设计-5"/>
          <p:cNvSpPr txBox="1"/>
          <p:nvPr/>
        </p:nvSpPr>
        <p:spPr>
          <a:xfrm>
            <a:off x="4629439" y="582754"/>
            <a:ext cx="2446121" cy="4921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pc="0" dirty="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阿里巴巴普惠体 2.0 95 ExtraBold" panose="00020600040101010101" pitchFamily="18" charset="-122"/>
              </a:rPr>
              <a:t>整体框架</a:t>
            </a:r>
            <a:endParaRPr lang="zh-CN" altLang="en-US" spc="0" dirty="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986405" y="1075055"/>
            <a:ext cx="9205595" cy="5533390"/>
          </a:xfrm>
          <a:prstGeom prst="rect">
            <a:avLst/>
          </a:prstGeom>
        </p:spPr>
      </p:pic>
    </p:spTree>
    <p:custDataLst>
      <p:tags r:id="rId13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任意形状 8"/>
          <p:cNvSpPr/>
          <p:nvPr userDrawn="1">
            <p:custDataLst>
              <p:tags r:id="rId1"/>
            </p:custDataLst>
          </p:nvPr>
        </p:nvSpPr>
        <p:spPr>
          <a:xfrm>
            <a:off x="9727002" y="12667"/>
            <a:ext cx="2464998" cy="2403231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rgbClr val="272B3A"/>
              </a:gs>
              <a:gs pos="98000">
                <a:srgbClr val="0F142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kumimoji="1" lang="zh-CN" altLang="en-US" dirty="0">
              <a:solidFill>
                <a:schemeClr val="lt1"/>
              </a:solidFill>
              <a:highlight>
                <a:srgbClr val="1171F1"/>
              </a:highligh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" name="任意形状 9"/>
          <p:cNvSpPr/>
          <p:nvPr userDrawn="1">
            <p:custDataLst>
              <p:tags r:id="rId2"/>
            </p:custDataLst>
          </p:nvPr>
        </p:nvSpPr>
        <p:spPr>
          <a:xfrm rot="10800000">
            <a:off x="0" y="5017880"/>
            <a:ext cx="1887415" cy="1840120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rgbClr val="272B3A"/>
              </a:gs>
              <a:gs pos="100000">
                <a:srgbClr val="0F142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kumimoji="1" lang="zh-CN" altLang="en-US" dirty="0">
              <a:solidFill>
                <a:schemeClr val="lt1"/>
              </a:solidFill>
              <a:highlight>
                <a:srgbClr val="1171F1"/>
              </a:highligh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爱设计-1"/>
          <p:cNvSpPr/>
          <p:nvPr>
            <p:custDataLst>
              <p:tags r:id="rId3"/>
            </p:custDataLst>
          </p:nvPr>
        </p:nvSpPr>
        <p:spPr>
          <a:xfrm>
            <a:off x="0" y="0"/>
            <a:ext cx="12192000" cy="5402579"/>
          </a:xfrm>
          <a:prstGeom prst="rect">
            <a:avLst/>
          </a:prstGeom>
          <a:solidFill>
            <a:schemeClr val="accent2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cs typeface="汉仪君黑-55W" charset="0"/>
            </a:endParaRPr>
          </a:p>
        </p:txBody>
      </p:sp>
      <p:sp>
        <p:nvSpPr>
          <p:cNvPr id="8" name="爱设计-2"/>
          <p:cNvSpPr/>
          <p:nvPr>
            <p:custDataLst>
              <p:tags r:id="rId4"/>
            </p:custDataLst>
          </p:nvPr>
        </p:nvSpPr>
        <p:spPr>
          <a:xfrm>
            <a:off x="164855" y="181434"/>
            <a:ext cx="476250" cy="47625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cs typeface="汉仪君黑-55W" charset="0"/>
            </a:endParaRPr>
          </a:p>
        </p:txBody>
      </p:sp>
      <p:cxnSp>
        <p:nvCxnSpPr>
          <p:cNvPr id="13" name="爱设计-3"/>
          <p:cNvCxnSpPr/>
          <p:nvPr>
            <p:custDataLst>
              <p:tags r:id="rId5"/>
            </p:custDataLst>
          </p:nvPr>
        </p:nvCxnSpPr>
        <p:spPr>
          <a:xfrm>
            <a:off x="295564" y="419559"/>
            <a:ext cx="214832" cy="0"/>
          </a:xfrm>
          <a:prstGeom prst="line">
            <a:avLst/>
          </a:prstGeom>
          <a:noFill/>
          <a:ln w="19050" cap="flat" cmpd="sng" algn="ctr">
            <a:solidFill>
              <a:schemeClr val="accent2"/>
            </a:solidFill>
            <a:prstDash val="solid"/>
            <a:miter lim="800000"/>
          </a:ln>
          <a:effectLst/>
        </p:spPr>
      </p:cxnSp>
      <p:sp>
        <p:nvSpPr>
          <p:cNvPr id="15" name="爱设计-4"/>
          <p:cNvSpPr/>
          <p:nvPr>
            <p:custDataLst>
              <p:tags r:id="rId6"/>
            </p:custDataLst>
          </p:nvPr>
        </p:nvSpPr>
        <p:spPr>
          <a:xfrm rot="18900000">
            <a:off x="341365" y="344497"/>
            <a:ext cx="150124" cy="150124"/>
          </a:xfrm>
          <a:custGeom>
            <a:avLst/>
            <a:gdLst>
              <a:gd name="connsiteX0" fmla="*/ 0 w 252248"/>
              <a:gd name="connsiteY0" fmla="*/ 0 h 252248"/>
              <a:gd name="connsiteX1" fmla="*/ 252248 w 252248"/>
              <a:gd name="connsiteY1" fmla="*/ 0 h 252248"/>
              <a:gd name="connsiteX2" fmla="*/ 252248 w 252248"/>
              <a:gd name="connsiteY2" fmla="*/ 252248 h 252248"/>
              <a:gd name="connsiteX3" fmla="*/ 0 w 252248"/>
              <a:gd name="connsiteY3" fmla="*/ 252248 h 252248"/>
              <a:gd name="connsiteX4" fmla="*/ 0 w 252248"/>
              <a:gd name="connsiteY4" fmla="*/ 0 h 252248"/>
              <a:gd name="connsiteX0-1" fmla="*/ 0 w 252248"/>
              <a:gd name="connsiteY0-2" fmla="*/ 0 h 252248"/>
              <a:gd name="connsiteX1-3" fmla="*/ 252248 w 252248"/>
              <a:gd name="connsiteY1-4" fmla="*/ 0 h 252248"/>
              <a:gd name="connsiteX2-5" fmla="*/ 252248 w 252248"/>
              <a:gd name="connsiteY2-6" fmla="*/ 252248 h 252248"/>
              <a:gd name="connsiteX3-7" fmla="*/ 0 w 252248"/>
              <a:gd name="connsiteY3-8" fmla="*/ 252248 h 252248"/>
              <a:gd name="connsiteX4-9" fmla="*/ 91440 w 252248"/>
              <a:gd name="connsiteY4-10" fmla="*/ 91440 h 252248"/>
              <a:gd name="connsiteX0-11" fmla="*/ 252248 w 252248"/>
              <a:gd name="connsiteY0-12" fmla="*/ 0 h 252248"/>
              <a:gd name="connsiteX1-13" fmla="*/ 252248 w 252248"/>
              <a:gd name="connsiteY1-14" fmla="*/ 252248 h 252248"/>
              <a:gd name="connsiteX2-15" fmla="*/ 0 w 252248"/>
              <a:gd name="connsiteY2-16" fmla="*/ 252248 h 252248"/>
              <a:gd name="connsiteX3-17" fmla="*/ 91440 w 252248"/>
              <a:gd name="connsiteY3-18" fmla="*/ 91440 h 252248"/>
              <a:gd name="connsiteX0-19" fmla="*/ 252248 w 252248"/>
              <a:gd name="connsiteY0-20" fmla="*/ 0 h 252248"/>
              <a:gd name="connsiteX1-21" fmla="*/ 252248 w 252248"/>
              <a:gd name="connsiteY1-22" fmla="*/ 252248 h 252248"/>
              <a:gd name="connsiteX2-23" fmla="*/ 0 w 252248"/>
              <a:gd name="connsiteY2-24" fmla="*/ 252248 h 25224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252248" h="252248">
                <a:moveTo>
                  <a:pt x="252248" y="0"/>
                </a:moveTo>
                <a:lnTo>
                  <a:pt x="252248" y="252248"/>
                </a:lnTo>
                <a:lnTo>
                  <a:pt x="0" y="252248"/>
                </a:lnTo>
              </a:path>
            </a:pathLst>
          </a:custGeom>
          <a:noFill/>
          <a:ln w="19050" cap="flat" cmpd="sng" algn="ctr">
            <a:solidFill>
              <a:schemeClr val="accent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汉仪君黑-55W" charset="0"/>
            </a:endParaRPr>
          </a:p>
        </p:txBody>
      </p:sp>
      <p:sp>
        <p:nvSpPr>
          <p:cNvPr id="16" name="爱设计-5"/>
          <p:cNvSpPr txBox="1"/>
          <p:nvPr/>
        </p:nvSpPr>
        <p:spPr>
          <a:xfrm>
            <a:off x="866775" y="165735"/>
            <a:ext cx="3637280" cy="4921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pc="0" dirty="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仿宋" panose="02010609060101010101" charset="-122"/>
                <a:sym typeface="+mn-ea"/>
              </a:rPr>
              <a:t>时钟数据通路模块</a:t>
            </a:r>
            <a:endParaRPr lang="zh-CN" altLang="en-US" spc="0" dirty="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cs typeface="仿宋" panose="02010609060101010101" charset="-122"/>
              <a:sym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70240" y="0"/>
            <a:ext cx="3418840" cy="188595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70240" y="1885950"/>
            <a:ext cx="3418205" cy="2592705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70240" y="4478655"/>
            <a:ext cx="3418205" cy="2381885"/>
          </a:xfrm>
          <a:prstGeom prst="rect">
            <a:avLst/>
          </a:prstGeom>
        </p:spPr>
      </p:pic>
      <p:graphicFrame>
        <p:nvGraphicFramePr>
          <p:cNvPr id="6" name="对象 5"/>
          <p:cNvGraphicFramePr/>
          <p:nvPr>
            <p:custDataLst>
              <p:tags r:id="rId10"/>
            </p:custDataLst>
          </p:nvPr>
        </p:nvGraphicFramePr>
        <p:xfrm>
          <a:off x="298450" y="846455"/>
          <a:ext cx="7755890" cy="52235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" name="" r:id="rId11" imgW="11303635" imgH="7621905" progId="Visio.Drawing.15">
                  <p:embed/>
                </p:oleObj>
              </mc:Choice>
              <mc:Fallback>
                <p:oleObj name="" r:id="rId11" imgW="11303635" imgH="7621905" progId="Visio.Drawing.15">
                  <p:embed/>
                  <p:pic>
                    <p:nvPicPr>
                      <p:cNvPr id="0" name="图片 9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98450" y="846455"/>
                        <a:ext cx="7755890" cy="52235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13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任意形状 8"/>
          <p:cNvSpPr/>
          <p:nvPr userDrawn="1">
            <p:custDataLst>
              <p:tags r:id="rId1"/>
            </p:custDataLst>
          </p:nvPr>
        </p:nvSpPr>
        <p:spPr>
          <a:xfrm>
            <a:off x="9727002" y="12667"/>
            <a:ext cx="2464998" cy="2403231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rgbClr val="272B3A"/>
              </a:gs>
              <a:gs pos="98000">
                <a:srgbClr val="0F142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kumimoji="1" lang="zh-CN" altLang="en-US" dirty="0">
              <a:solidFill>
                <a:schemeClr val="lt1"/>
              </a:solidFill>
              <a:highlight>
                <a:srgbClr val="1171F1"/>
              </a:highligh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" name="任意形状 9"/>
          <p:cNvSpPr/>
          <p:nvPr userDrawn="1">
            <p:custDataLst>
              <p:tags r:id="rId2"/>
            </p:custDataLst>
          </p:nvPr>
        </p:nvSpPr>
        <p:spPr>
          <a:xfrm rot="10800000">
            <a:off x="0" y="5017880"/>
            <a:ext cx="1887415" cy="1840120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rgbClr val="272B3A"/>
              </a:gs>
              <a:gs pos="100000">
                <a:srgbClr val="0F142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kumimoji="1" lang="zh-CN" altLang="en-US" dirty="0">
              <a:solidFill>
                <a:schemeClr val="lt1"/>
              </a:solidFill>
              <a:highlight>
                <a:srgbClr val="1171F1"/>
              </a:highligh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爱设计-1"/>
          <p:cNvSpPr/>
          <p:nvPr>
            <p:custDataLst>
              <p:tags r:id="rId3"/>
            </p:custDataLst>
          </p:nvPr>
        </p:nvSpPr>
        <p:spPr>
          <a:xfrm>
            <a:off x="0" y="0"/>
            <a:ext cx="12192000" cy="5402579"/>
          </a:xfrm>
          <a:prstGeom prst="rect">
            <a:avLst/>
          </a:prstGeom>
          <a:solidFill>
            <a:schemeClr val="accent2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cs typeface="汉仪君黑-55W" charset="0"/>
            </a:endParaRPr>
          </a:p>
        </p:txBody>
      </p:sp>
      <p:sp>
        <p:nvSpPr>
          <p:cNvPr id="8" name="爱设计-2"/>
          <p:cNvSpPr/>
          <p:nvPr>
            <p:custDataLst>
              <p:tags r:id="rId4"/>
            </p:custDataLst>
          </p:nvPr>
        </p:nvSpPr>
        <p:spPr>
          <a:xfrm>
            <a:off x="164855" y="181434"/>
            <a:ext cx="476250" cy="47625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cs typeface="汉仪君黑-55W" charset="0"/>
            </a:endParaRPr>
          </a:p>
        </p:txBody>
      </p:sp>
      <p:cxnSp>
        <p:nvCxnSpPr>
          <p:cNvPr id="13" name="爱设计-3"/>
          <p:cNvCxnSpPr/>
          <p:nvPr>
            <p:custDataLst>
              <p:tags r:id="rId5"/>
            </p:custDataLst>
          </p:nvPr>
        </p:nvCxnSpPr>
        <p:spPr>
          <a:xfrm>
            <a:off x="295564" y="419559"/>
            <a:ext cx="214832" cy="0"/>
          </a:xfrm>
          <a:prstGeom prst="line">
            <a:avLst/>
          </a:prstGeom>
          <a:noFill/>
          <a:ln w="19050" cap="flat" cmpd="sng" algn="ctr">
            <a:solidFill>
              <a:schemeClr val="accent2"/>
            </a:solidFill>
            <a:prstDash val="solid"/>
            <a:miter lim="800000"/>
          </a:ln>
          <a:effectLst/>
        </p:spPr>
      </p:cxnSp>
      <p:sp>
        <p:nvSpPr>
          <p:cNvPr id="15" name="爱设计-4"/>
          <p:cNvSpPr/>
          <p:nvPr>
            <p:custDataLst>
              <p:tags r:id="rId6"/>
            </p:custDataLst>
          </p:nvPr>
        </p:nvSpPr>
        <p:spPr>
          <a:xfrm rot="18900000">
            <a:off x="341365" y="344497"/>
            <a:ext cx="150124" cy="150124"/>
          </a:xfrm>
          <a:custGeom>
            <a:avLst/>
            <a:gdLst>
              <a:gd name="connsiteX0" fmla="*/ 0 w 252248"/>
              <a:gd name="connsiteY0" fmla="*/ 0 h 252248"/>
              <a:gd name="connsiteX1" fmla="*/ 252248 w 252248"/>
              <a:gd name="connsiteY1" fmla="*/ 0 h 252248"/>
              <a:gd name="connsiteX2" fmla="*/ 252248 w 252248"/>
              <a:gd name="connsiteY2" fmla="*/ 252248 h 252248"/>
              <a:gd name="connsiteX3" fmla="*/ 0 w 252248"/>
              <a:gd name="connsiteY3" fmla="*/ 252248 h 252248"/>
              <a:gd name="connsiteX4" fmla="*/ 0 w 252248"/>
              <a:gd name="connsiteY4" fmla="*/ 0 h 252248"/>
              <a:gd name="connsiteX0-1" fmla="*/ 0 w 252248"/>
              <a:gd name="connsiteY0-2" fmla="*/ 0 h 252248"/>
              <a:gd name="connsiteX1-3" fmla="*/ 252248 w 252248"/>
              <a:gd name="connsiteY1-4" fmla="*/ 0 h 252248"/>
              <a:gd name="connsiteX2-5" fmla="*/ 252248 w 252248"/>
              <a:gd name="connsiteY2-6" fmla="*/ 252248 h 252248"/>
              <a:gd name="connsiteX3-7" fmla="*/ 0 w 252248"/>
              <a:gd name="connsiteY3-8" fmla="*/ 252248 h 252248"/>
              <a:gd name="connsiteX4-9" fmla="*/ 91440 w 252248"/>
              <a:gd name="connsiteY4-10" fmla="*/ 91440 h 252248"/>
              <a:gd name="connsiteX0-11" fmla="*/ 252248 w 252248"/>
              <a:gd name="connsiteY0-12" fmla="*/ 0 h 252248"/>
              <a:gd name="connsiteX1-13" fmla="*/ 252248 w 252248"/>
              <a:gd name="connsiteY1-14" fmla="*/ 252248 h 252248"/>
              <a:gd name="connsiteX2-15" fmla="*/ 0 w 252248"/>
              <a:gd name="connsiteY2-16" fmla="*/ 252248 h 252248"/>
              <a:gd name="connsiteX3-17" fmla="*/ 91440 w 252248"/>
              <a:gd name="connsiteY3-18" fmla="*/ 91440 h 252248"/>
              <a:gd name="connsiteX0-19" fmla="*/ 252248 w 252248"/>
              <a:gd name="connsiteY0-20" fmla="*/ 0 h 252248"/>
              <a:gd name="connsiteX1-21" fmla="*/ 252248 w 252248"/>
              <a:gd name="connsiteY1-22" fmla="*/ 252248 h 252248"/>
              <a:gd name="connsiteX2-23" fmla="*/ 0 w 252248"/>
              <a:gd name="connsiteY2-24" fmla="*/ 252248 h 25224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252248" h="252248">
                <a:moveTo>
                  <a:pt x="252248" y="0"/>
                </a:moveTo>
                <a:lnTo>
                  <a:pt x="252248" y="252248"/>
                </a:lnTo>
                <a:lnTo>
                  <a:pt x="0" y="252248"/>
                </a:lnTo>
              </a:path>
            </a:pathLst>
          </a:custGeom>
          <a:noFill/>
          <a:ln w="19050" cap="flat" cmpd="sng" algn="ctr">
            <a:solidFill>
              <a:schemeClr val="accent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汉仪君黑-55W" charset="0"/>
            </a:endParaRPr>
          </a:p>
        </p:txBody>
      </p:sp>
      <p:sp>
        <p:nvSpPr>
          <p:cNvPr id="16" name="爱设计-5"/>
          <p:cNvSpPr txBox="1"/>
          <p:nvPr/>
        </p:nvSpPr>
        <p:spPr>
          <a:xfrm>
            <a:off x="866775" y="165735"/>
            <a:ext cx="4526492" cy="4921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pc="0" dirty="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仿宋" panose="02010609060101010101" charset="-122"/>
                <a:sym typeface="+mn-ea"/>
              </a:rPr>
              <a:t>时钟数据通路模块代码</a:t>
            </a:r>
            <a:endParaRPr lang="zh-CN" altLang="en-US" spc="0" dirty="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cs typeface="仿宋" panose="02010609060101010101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41350" y="685165"/>
            <a:ext cx="2437765" cy="598233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2918460" y="685165"/>
            <a:ext cx="5219700" cy="236156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2922905" y="4454525"/>
            <a:ext cx="5240655" cy="221234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2922905" y="3046730"/>
            <a:ext cx="5240655" cy="146621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16"/>
          <a:stretch>
            <a:fillRect/>
          </a:stretch>
        </p:blipFill>
        <p:spPr>
          <a:xfrm>
            <a:off x="8087360" y="685165"/>
            <a:ext cx="4104640" cy="2743835"/>
          </a:xfrm>
          <a:prstGeom prst="rect">
            <a:avLst/>
          </a:prstGeom>
        </p:spPr>
      </p:pic>
    </p:spTree>
    <p:custDataLst>
      <p:tags r:id="rId17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任意形状 8"/>
          <p:cNvSpPr/>
          <p:nvPr userDrawn="1">
            <p:custDataLst>
              <p:tags r:id="rId1"/>
            </p:custDataLst>
          </p:nvPr>
        </p:nvSpPr>
        <p:spPr>
          <a:xfrm>
            <a:off x="9727002" y="12667"/>
            <a:ext cx="2464998" cy="2403231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rgbClr val="272B3A"/>
              </a:gs>
              <a:gs pos="98000">
                <a:srgbClr val="0F142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kumimoji="1" lang="zh-CN" altLang="en-US" dirty="0">
              <a:solidFill>
                <a:schemeClr val="lt1"/>
              </a:solidFill>
              <a:highlight>
                <a:srgbClr val="1171F1"/>
              </a:highligh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任意形状 9"/>
          <p:cNvSpPr/>
          <p:nvPr userDrawn="1">
            <p:custDataLst>
              <p:tags r:id="rId2"/>
            </p:custDataLst>
          </p:nvPr>
        </p:nvSpPr>
        <p:spPr>
          <a:xfrm rot="10800000">
            <a:off x="0" y="5017880"/>
            <a:ext cx="1887415" cy="1840120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rgbClr val="272B3A"/>
              </a:gs>
              <a:gs pos="100000">
                <a:srgbClr val="0F142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kumimoji="1" lang="zh-CN" altLang="en-US" dirty="0">
              <a:solidFill>
                <a:schemeClr val="lt1"/>
              </a:solidFill>
              <a:highlight>
                <a:srgbClr val="1171F1"/>
              </a:highligh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爱设计-1"/>
          <p:cNvSpPr/>
          <p:nvPr>
            <p:custDataLst>
              <p:tags r:id="rId3"/>
            </p:custDataLst>
          </p:nvPr>
        </p:nvSpPr>
        <p:spPr>
          <a:xfrm>
            <a:off x="0" y="0"/>
            <a:ext cx="12192000" cy="5402579"/>
          </a:xfrm>
          <a:prstGeom prst="rect">
            <a:avLst/>
          </a:prstGeom>
          <a:solidFill>
            <a:schemeClr val="accent2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cs typeface="汉仪君黑-55W" charset="0"/>
            </a:endParaRPr>
          </a:p>
        </p:txBody>
      </p:sp>
      <p:sp>
        <p:nvSpPr>
          <p:cNvPr id="8" name="爱设计-2"/>
          <p:cNvSpPr/>
          <p:nvPr>
            <p:custDataLst>
              <p:tags r:id="rId4"/>
            </p:custDataLst>
          </p:nvPr>
        </p:nvSpPr>
        <p:spPr>
          <a:xfrm>
            <a:off x="164855" y="181434"/>
            <a:ext cx="476250" cy="47625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cs typeface="汉仪君黑-55W" charset="0"/>
            </a:endParaRPr>
          </a:p>
        </p:txBody>
      </p:sp>
      <p:cxnSp>
        <p:nvCxnSpPr>
          <p:cNvPr id="13" name="爱设计-3"/>
          <p:cNvCxnSpPr/>
          <p:nvPr>
            <p:custDataLst>
              <p:tags r:id="rId5"/>
            </p:custDataLst>
          </p:nvPr>
        </p:nvCxnSpPr>
        <p:spPr>
          <a:xfrm>
            <a:off x="295564" y="419559"/>
            <a:ext cx="214832" cy="0"/>
          </a:xfrm>
          <a:prstGeom prst="line">
            <a:avLst/>
          </a:prstGeom>
          <a:noFill/>
          <a:ln w="19050" cap="flat" cmpd="sng" algn="ctr">
            <a:solidFill>
              <a:schemeClr val="accent2"/>
            </a:solidFill>
            <a:prstDash val="solid"/>
            <a:miter lim="800000"/>
          </a:ln>
          <a:effectLst/>
        </p:spPr>
      </p:cxnSp>
      <p:sp>
        <p:nvSpPr>
          <p:cNvPr id="15" name="爱设计-4"/>
          <p:cNvSpPr/>
          <p:nvPr>
            <p:custDataLst>
              <p:tags r:id="rId6"/>
            </p:custDataLst>
          </p:nvPr>
        </p:nvSpPr>
        <p:spPr>
          <a:xfrm rot="18900000">
            <a:off x="341365" y="344497"/>
            <a:ext cx="150124" cy="150124"/>
          </a:xfrm>
          <a:custGeom>
            <a:avLst/>
            <a:gdLst>
              <a:gd name="connsiteX0" fmla="*/ 0 w 252248"/>
              <a:gd name="connsiteY0" fmla="*/ 0 h 252248"/>
              <a:gd name="connsiteX1" fmla="*/ 252248 w 252248"/>
              <a:gd name="connsiteY1" fmla="*/ 0 h 252248"/>
              <a:gd name="connsiteX2" fmla="*/ 252248 w 252248"/>
              <a:gd name="connsiteY2" fmla="*/ 252248 h 252248"/>
              <a:gd name="connsiteX3" fmla="*/ 0 w 252248"/>
              <a:gd name="connsiteY3" fmla="*/ 252248 h 252248"/>
              <a:gd name="connsiteX4" fmla="*/ 0 w 252248"/>
              <a:gd name="connsiteY4" fmla="*/ 0 h 252248"/>
              <a:gd name="connsiteX0-1" fmla="*/ 0 w 252248"/>
              <a:gd name="connsiteY0-2" fmla="*/ 0 h 252248"/>
              <a:gd name="connsiteX1-3" fmla="*/ 252248 w 252248"/>
              <a:gd name="connsiteY1-4" fmla="*/ 0 h 252248"/>
              <a:gd name="connsiteX2-5" fmla="*/ 252248 w 252248"/>
              <a:gd name="connsiteY2-6" fmla="*/ 252248 h 252248"/>
              <a:gd name="connsiteX3-7" fmla="*/ 0 w 252248"/>
              <a:gd name="connsiteY3-8" fmla="*/ 252248 h 252248"/>
              <a:gd name="connsiteX4-9" fmla="*/ 91440 w 252248"/>
              <a:gd name="connsiteY4-10" fmla="*/ 91440 h 252248"/>
              <a:gd name="connsiteX0-11" fmla="*/ 252248 w 252248"/>
              <a:gd name="connsiteY0-12" fmla="*/ 0 h 252248"/>
              <a:gd name="connsiteX1-13" fmla="*/ 252248 w 252248"/>
              <a:gd name="connsiteY1-14" fmla="*/ 252248 h 252248"/>
              <a:gd name="connsiteX2-15" fmla="*/ 0 w 252248"/>
              <a:gd name="connsiteY2-16" fmla="*/ 252248 h 252248"/>
              <a:gd name="connsiteX3-17" fmla="*/ 91440 w 252248"/>
              <a:gd name="connsiteY3-18" fmla="*/ 91440 h 252248"/>
              <a:gd name="connsiteX0-19" fmla="*/ 252248 w 252248"/>
              <a:gd name="connsiteY0-20" fmla="*/ 0 h 252248"/>
              <a:gd name="connsiteX1-21" fmla="*/ 252248 w 252248"/>
              <a:gd name="connsiteY1-22" fmla="*/ 252248 h 252248"/>
              <a:gd name="connsiteX2-23" fmla="*/ 0 w 252248"/>
              <a:gd name="connsiteY2-24" fmla="*/ 252248 h 25224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252248" h="252248">
                <a:moveTo>
                  <a:pt x="252248" y="0"/>
                </a:moveTo>
                <a:lnTo>
                  <a:pt x="252248" y="252248"/>
                </a:lnTo>
                <a:lnTo>
                  <a:pt x="0" y="252248"/>
                </a:lnTo>
              </a:path>
            </a:pathLst>
          </a:custGeom>
          <a:noFill/>
          <a:ln w="19050" cap="flat" cmpd="sng" algn="ctr">
            <a:solidFill>
              <a:schemeClr val="accent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汉仪君黑-55W" charset="0"/>
            </a:endParaRPr>
          </a:p>
        </p:txBody>
      </p:sp>
      <p:sp>
        <p:nvSpPr>
          <p:cNvPr id="16" name="爱设计-5"/>
          <p:cNvSpPr txBox="1"/>
          <p:nvPr/>
        </p:nvSpPr>
        <p:spPr>
          <a:xfrm>
            <a:off x="866775" y="165735"/>
            <a:ext cx="6622415" cy="4921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pc="0" dirty="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时钟控制通路模块</a:t>
            </a:r>
            <a:r>
              <a:rPr lang="en-US" altLang="zh-CN" spc="0" dirty="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- </a:t>
            </a:r>
            <a:r>
              <a:rPr lang="zh-CN" altLang="en-US" spc="0" dirty="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输出分析</a:t>
            </a:r>
            <a:endParaRPr lang="zh-CN" altLang="en-US" spc="0" dirty="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310515" y="730885"/>
            <a:ext cx="10734675" cy="5705475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任意形状 8"/>
          <p:cNvSpPr/>
          <p:nvPr userDrawn="1">
            <p:custDataLst>
              <p:tags r:id="rId1"/>
            </p:custDataLst>
          </p:nvPr>
        </p:nvSpPr>
        <p:spPr>
          <a:xfrm>
            <a:off x="9727002" y="12667"/>
            <a:ext cx="2464998" cy="2403231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rgbClr val="272B3A"/>
              </a:gs>
              <a:gs pos="98000">
                <a:srgbClr val="0F142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kumimoji="1" lang="zh-CN" altLang="en-US" dirty="0">
              <a:solidFill>
                <a:schemeClr val="lt1"/>
              </a:solidFill>
              <a:highlight>
                <a:srgbClr val="1171F1"/>
              </a:highligh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任意形状 9"/>
          <p:cNvSpPr/>
          <p:nvPr userDrawn="1">
            <p:custDataLst>
              <p:tags r:id="rId2"/>
            </p:custDataLst>
          </p:nvPr>
        </p:nvSpPr>
        <p:spPr>
          <a:xfrm rot="10800000">
            <a:off x="0" y="5017880"/>
            <a:ext cx="1887415" cy="1840120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rgbClr val="272B3A"/>
              </a:gs>
              <a:gs pos="100000">
                <a:srgbClr val="0F142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kumimoji="1" lang="zh-CN" altLang="en-US" dirty="0">
              <a:solidFill>
                <a:schemeClr val="lt1"/>
              </a:solidFill>
              <a:highlight>
                <a:srgbClr val="1171F1"/>
              </a:highligh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爱设计-1"/>
          <p:cNvSpPr/>
          <p:nvPr>
            <p:custDataLst>
              <p:tags r:id="rId3"/>
            </p:custDataLst>
          </p:nvPr>
        </p:nvSpPr>
        <p:spPr>
          <a:xfrm>
            <a:off x="0" y="0"/>
            <a:ext cx="12192000" cy="5402579"/>
          </a:xfrm>
          <a:prstGeom prst="rect">
            <a:avLst/>
          </a:prstGeom>
          <a:solidFill>
            <a:schemeClr val="accent2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cs typeface="汉仪君黑-55W" charset="0"/>
            </a:endParaRPr>
          </a:p>
        </p:txBody>
      </p:sp>
      <p:sp>
        <p:nvSpPr>
          <p:cNvPr id="8" name="爱设计-2"/>
          <p:cNvSpPr/>
          <p:nvPr>
            <p:custDataLst>
              <p:tags r:id="rId4"/>
            </p:custDataLst>
          </p:nvPr>
        </p:nvSpPr>
        <p:spPr>
          <a:xfrm>
            <a:off x="164855" y="181434"/>
            <a:ext cx="476250" cy="47625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cs typeface="汉仪君黑-55W" charset="0"/>
            </a:endParaRPr>
          </a:p>
        </p:txBody>
      </p:sp>
      <p:cxnSp>
        <p:nvCxnSpPr>
          <p:cNvPr id="13" name="爱设计-3"/>
          <p:cNvCxnSpPr/>
          <p:nvPr>
            <p:custDataLst>
              <p:tags r:id="rId5"/>
            </p:custDataLst>
          </p:nvPr>
        </p:nvCxnSpPr>
        <p:spPr>
          <a:xfrm>
            <a:off x="295564" y="419559"/>
            <a:ext cx="214832" cy="0"/>
          </a:xfrm>
          <a:prstGeom prst="line">
            <a:avLst/>
          </a:prstGeom>
          <a:noFill/>
          <a:ln w="19050" cap="flat" cmpd="sng" algn="ctr">
            <a:solidFill>
              <a:schemeClr val="accent2"/>
            </a:solidFill>
            <a:prstDash val="solid"/>
            <a:miter lim="800000"/>
          </a:ln>
          <a:effectLst/>
        </p:spPr>
      </p:cxnSp>
      <p:sp>
        <p:nvSpPr>
          <p:cNvPr id="15" name="爱设计-4"/>
          <p:cNvSpPr/>
          <p:nvPr>
            <p:custDataLst>
              <p:tags r:id="rId6"/>
            </p:custDataLst>
          </p:nvPr>
        </p:nvSpPr>
        <p:spPr>
          <a:xfrm rot="18900000">
            <a:off x="341365" y="344497"/>
            <a:ext cx="150124" cy="150124"/>
          </a:xfrm>
          <a:custGeom>
            <a:avLst/>
            <a:gdLst>
              <a:gd name="connsiteX0" fmla="*/ 0 w 252248"/>
              <a:gd name="connsiteY0" fmla="*/ 0 h 252248"/>
              <a:gd name="connsiteX1" fmla="*/ 252248 w 252248"/>
              <a:gd name="connsiteY1" fmla="*/ 0 h 252248"/>
              <a:gd name="connsiteX2" fmla="*/ 252248 w 252248"/>
              <a:gd name="connsiteY2" fmla="*/ 252248 h 252248"/>
              <a:gd name="connsiteX3" fmla="*/ 0 w 252248"/>
              <a:gd name="connsiteY3" fmla="*/ 252248 h 252248"/>
              <a:gd name="connsiteX4" fmla="*/ 0 w 252248"/>
              <a:gd name="connsiteY4" fmla="*/ 0 h 252248"/>
              <a:gd name="connsiteX0-1" fmla="*/ 0 w 252248"/>
              <a:gd name="connsiteY0-2" fmla="*/ 0 h 252248"/>
              <a:gd name="connsiteX1-3" fmla="*/ 252248 w 252248"/>
              <a:gd name="connsiteY1-4" fmla="*/ 0 h 252248"/>
              <a:gd name="connsiteX2-5" fmla="*/ 252248 w 252248"/>
              <a:gd name="connsiteY2-6" fmla="*/ 252248 h 252248"/>
              <a:gd name="connsiteX3-7" fmla="*/ 0 w 252248"/>
              <a:gd name="connsiteY3-8" fmla="*/ 252248 h 252248"/>
              <a:gd name="connsiteX4-9" fmla="*/ 91440 w 252248"/>
              <a:gd name="connsiteY4-10" fmla="*/ 91440 h 252248"/>
              <a:gd name="connsiteX0-11" fmla="*/ 252248 w 252248"/>
              <a:gd name="connsiteY0-12" fmla="*/ 0 h 252248"/>
              <a:gd name="connsiteX1-13" fmla="*/ 252248 w 252248"/>
              <a:gd name="connsiteY1-14" fmla="*/ 252248 h 252248"/>
              <a:gd name="connsiteX2-15" fmla="*/ 0 w 252248"/>
              <a:gd name="connsiteY2-16" fmla="*/ 252248 h 252248"/>
              <a:gd name="connsiteX3-17" fmla="*/ 91440 w 252248"/>
              <a:gd name="connsiteY3-18" fmla="*/ 91440 h 252248"/>
              <a:gd name="connsiteX0-19" fmla="*/ 252248 w 252248"/>
              <a:gd name="connsiteY0-20" fmla="*/ 0 h 252248"/>
              <a:gd name="connsiteX1-21" fmla="*/ 252248 w 252248"/>
              <a:gd name="connsiteY1-22" fmla="*/ 252248 h 252248"/>
              <a:gd name="connsiteX2-23" fmla="*/ 0 w 252248"/>
              <a:gd name="connsiteY2-24" fmla="*/ 252248 h 25224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252248" h="252248">
                <a:moveTo>
                  <a:pt x="252248" y="0"/>
                </a:moveTo>
                <a:lnTo>
                  <a:pt x="252248" y="252248"/>
                </a:lnTo>
                <a:lnTo>
                  <a:pt x="0" y="252248"/>
                </a:lnTo>
              </a:path>
            </a:pathLst>
          </a:custGeom>
          <a:noFill/>
          <a:ln w="19050" cap="flat" cmpd="sng" algn="ctr">
            <a:solidFill>
              <a:schemeClr val="accent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汉仪君黑-55W" charset="0"/>
            </a:endParaRPr>
          </a:p>
        </p:txBody>
      </p:sp>
      <p:sp>
        <p:nvSpPr>
          <p:cNvPr id="16" name="爱设计-5"/>
          <p:cNvSpPr txBox="1"/>
          <p:nvPr/>
        </p:nvSpPr>
        <p:spPr>
          <a:xfrm>
            <a:off x="866775" y="165735"/>
            <a:ext cx="8613140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pc="0" dirty="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时钟控制通路架构</a:t>
            </a:r>
            <a:r>
              <a:rPr lang="en-US" altLang="zh-CN" spc="0" dirty="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</a:t>
            </a:r>
            <a:endParaRPr lang="en-US" altLang="zh-CN" spc="0" dirty="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pc="0" dirty="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</a:t>
            </a:r>
            <a:r>
              <a:rPr lang="zh-CN" altLang="en-US" spc="0" dirty="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状态机</a:t>
            </a:r>
            <a:r>
              <a:rPr lang="en-US" altLang="zh-CN" spc="0" dirty="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-</a:t>
            </a:r>
            <a:r>
              <a:rPr lang="zh-CN" altLang="en-US" spc="0" dirty="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计数器</a:t>
            </a:r>
            <a:endParaRPr lang="zh-CN" altLang="en-US" spc="0" dirty="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1750695" y="1150620"/>
            <a:ext cx="7141845" cy="5629910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任意形状 8"/>
          <p:cNvSpPr/>
          <p:nvPr userDrawn="1">
            <p:custDataLst>
              <p:tags r:id="rId1"/>
            </p:custDataLst>
          </p:nvPr>
        </p:nvSpPr>
        <p:spPr>
          <a:xfrm>
            <a:off x="9727002" y="12667"/>
            <a:ext cx="2464998" cy="2403231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rgbClr val="272B3A"/>
              </a:gs>
              <a:gs pos="98000">
                <a:srgbClr val="0F142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kumimoji="1" lang="zh-CN" altLang="en-US" dirty="0">
              <a:solidFill>
                <a:schemeClr val="lt1"/>
              </a:solidFill>
              <a:highlight>
                <a:srgbClr val="1171F1"/>
              </a:highligh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任意形状 9"/>
          <p:cNvSpPr/>
          <p:nvPr userDrawn="1">
            <p:custDataLst>
              <p:tags r:id="rId2"/>
            </p:custDataLst>
          </p:nvPr>
        </p:nvSpPr>
        <p:spPr>
          <a:xfrm rot="10800000">
            <a:off x="0" y="5017880"/>
            <a:ext cx="1887415" cy="1840120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rgbClr val="272B3A"/>
              </a:gs>
              <a:gs pos="100000">
                <a:srgbClr val="0F142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kumimoji="1" lang="zh-CN" altLang="en-US" dirty="0">
              <a:solidFill>
                <a:schemeClr val="lt1"/>
              </a:solidFill>
              <a:highlight>
                <a:srgbClr val="1171F1"/>
              </a:highligh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爱设计-1"/>
          <p:cNvSpPr/>
          <p:nvPr>
            <p:custDataLst>
              <p:tags r:id="rId3"/>
            </p:custDataLst>
          </p:nvPr>
        </p:nvSpPr>
        <p:spPr>
          <a:xfrm>
            <a:off x="0" y="0"/>
            <a:ext cx="12192000" cy="5402579"/>
          </a:xfrm>
          <a:prstGeom prst="rect">
            <a:avLst/>
          </a:prstGeom>
          <a:solidFill>
            <a:schemeClr val="accent2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cs typeface="汉仪君黑-55W" charset="0"/>
            </a:endParaRPr>
          </a:p>
        </p:txBody>
      </p:sp>
      <p:sp>
        <p:nvSpPr>
          <p:cNvPr id="8" name="爱设计-2"/>
          <p:cNvSpPr/>
          <p:nvPr>
            <p:custDataLst>
              <p:tags r:id="rId4"/>
            </p:custDataLst>
          </p:nvPr>
        </p:nvSpPr>
        <p:spPr>
          <a:xfrm>
            <a:off x="164855" y="181434"/>
            <a:ext cx="476250" cy="47625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cs typeface="汉仪君黑-55W" charset="0"/>
            </a:endParaRPr>
          </a:p>
        </p:txBody>
      </p:sp>
      <p:cxnSp>
        <p:nvCxnSpPr>
          <p:cNvPr id="13" name="爱设计-3"/>
          <p:cNvCxnSpPr/>
          <p:nvPr>
            <p:custDataLst>
              <p:tags r:id="rId5"/>
            </p:custDataLst>
          </p:nvPr>
        </p:nvCxnSpPr>
        <p:spPr>
          <a:xfrm>
            <a:off x="295564" y="419559"/>
            <a:ext cx="214832" cy="0"/>
          </a:xfrm>
          <a:prstGeom prst="line">
            <a:avLst/>
          </a:prstGeom>
          <a:noFill/>
          <a:ln w="19050" cap="flat" cmpd="sng" algn="ctr">
            <a:solidFill>
              <a:schemeClr val="accent2"/>
            </a:solidFill>
            <a:prstDash val="solid"/>
            <a:miter lim="800000"/>
          </a:ln>
          <a:effectLst/>
        </p:spPr>
      </p:cxnSp>
      <p:sp>
        <p:nvSpPr>
          <p:cNvPr id="15" name="爱设计-4"/>
          <p:cNvSpPr/>
          <p:nvPr>
            <p:custDataLst>
              <p:tags r:id="rId6"/>
            </p:custDataLst>
          </p:nvPr>
        </p:nvSpPr>
        <p:spPr>
          <a:xfrm rot="18900000">
            <a:off x="341365" y="344497"/>
            <a:ext cx="150124" cy="150124"/>
          </a:xfrm>
          <a:custGeom>
            <a:avLst/>
            <a:gdLst>
              <a:gd name="connsiteX0" fmla="*/ 0 w 252248"/>
              <a:gd name="connsiteY0" fmla="*/ 0 h 252248"/>
              <a:gd name="connsiteX1" fmla="*/ 252248 w 252248"/>
              <a:gd name="connsiteY1" fmla="*/ 0 h 252248"/>
              <a:gd name="connsiteX2" fmla="*/ 252248 w 252248"/>
              <a:gd name="connsiteY2" fmla="*/ 252248 h 252248"/>
              <a:gd name="connsiteX3" fmla="*/ 0 w 252248"/>
              <a:gd name="connsiteY3" fmla="*/ 252248 h 252248"/>
              <a:gd name="connsiteX4" fmla="*/ 0 w 252248"/>
              <a:gd name="connsiteY4" fmla="*/ 0 h 252248"/>
              <a:gd name="connsiteX0-1" fmla="*/ 0 w 252248"/>
              <a:gd name="connsiteY0-2" fmla="*/ 0 h 252248"/>
              <a:gd name="connsiteX1-3" fmla="*/ 252248 w 252248"/>
              <a:gd name="connsiteY1-4" fmla="*/ 0 h 252248"/>
              <a:gd name="connsiteX2-5" fmla="*/ 252248 w 252248"/>
              <a:gd name="connsiteY2-6" fmla="*/ 252248 h 252248"/>
              <a:gd name="connsiteX3-7" fmla="*/ 0 w 252248"/>
              <a:gd name="connsiteY3-8" fmla="*/ 252248 h 252248"/>
              <a:gd name="connsiteX4-9" fmla="*/ 91440 w 252248"/>
              <a:gd name="connsiteY4-10" fmla="*/ 91440 h 252248"/>
              <a:gd name="connsiteX0-11" fmla="*/ 252248 w 252248"/>
              <a:gd name="connsiteY0-12" fmla="*/ 0 h 252248"/>
              <a:gd name="connsiteX1-13" fmla="*/ 252248 w 252248"/>
              <a:gd name="connsiteY1-14" fmla="*/ 252248 h 252248"/>
              <a:gd name="connsiteX2-15" fmla="*/ 0 w 252248"/>
              <a:gd name="connsiteY2-16" fmla="*/ 252248 h 252248"/>
              <a:gd name="connsiteX3-17" fmla="*/ 91440 w 252248"/>
              <a:gd name="connsiteY3-18" fmla="*/ 91440 h 252248"/>
              <a:gd name="connsiteX0-19" fmla="*/ 252248 w 252248"/>
              <a:gd name="connsiteY0-20" fmla="*/ 0 h 252248"/>
              <a:gd name="connsiteX1-21" fmla="*/ 252248 w 252248"/>
              <a:gd name="connsiteY1-22" fmla="*/ 252248 h 252248"/>
              <a:gd name="connsiteX2-23" fmla="*/ 0 w 252248"/>
              <a:gd name="connsiteY2-24" fmla="*/ 252248 h 25224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252248" h="252248">
                <a:moveTo>
                  <a:pt x="252248" y="0"/>
                </a:moveTo>
                <a:lnTo>
                  <a:pt x="252248" y="252248"/>
                </a:lnTo>
                <a:lnTo>
                  <a:pt x="0" y="252248"/>
                </a:lnTo>
              </a:path>
            </a:pathLst>
          </a:custGeom>
          <a:noFill/>
          <a:ln w="19050" cap="flat" cmpd="sng" algn="ctr">
            <a:solidFill>
              <a:schemeClr val="accent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汉仪君黑-55W" charset="0"/>
            </a:endParaRPr>
          </a:p>
        </p:txBody>
      </p:sp>
      <p:sp>
        <p:nvSpPr>
          <p:cNvPr id="16" name="爱设计-5"/>
          <p:cNvSpPr txBox="1"/>
          <p:nvPr/>
        </p:nvSpPr>
        <p:spPr>
          <a:xfrm>
            <a:off x="866775" y="165735"/>
            <a:ext cx="5866130" cy="4921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pc="0" dirty="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时钟控制通路模块</a:t>
            </a:r>
            <a:r>
              <a:rPr lang="en-US" altLang="zh-CN" spc="0" dirty="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- </a:t>
            </a:r>
            <a:r>
              <a:rPr lang="zh-CN" altLang="en-US" spc="0" dirty="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波形</a:t>
            </a:r>
            <a:endParaRPr lang="zh-CN" altLang="en-US" spc="0" dirty="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408305" y="1113790"/>
            <a:ext cx="11353165" cy="4391025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7"/>
  <p:tag name="KSO_WM_UNIT_LAYERLEVEL" val="1"/>
  <p:tag name="KSO_WM_TAG_VERSION" val="1.0"/>
  <p:tag name="KSO_WM_BEAUTIFY_FLAG" val="#wm#"/>
  <p:tag name="KSO_WM_UNIT_TYPE" val="y"/>
  <p:tag name="KSO_WM_UNIT_INDEX" val="7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bottomTop"/>
  <p:tag name="KSO_WM_SLIDE_BK_DARK_LIGHT" val="1"/>
  <p:tag name="KSO_WM_UNIT_BK_DARK_LIGHT" val="1"/>
</p:tagLst>
</file>

<file path=ppt/tags/tag101.xml><?xml version="1.0" encoding="utf-8"?>
<p:tagLst xmlns:p="http://schemas.openxmlformats.org/presentationml/2006/main">
  <p:tag name="KSO_WM_SLIDE_BACKGROUND_TYPE" val="bottomTop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1"/>
</p:tagLst>
</file>

<file path=ppt/tags/tag1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1"/>
</p:tagLst>
</file>

<file path=ppt/tags/tag1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1"/>
</p:tagLst>
</file>

<file path=ppt/tags/tag1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1"/>
</p:tagLst>
</file>

<file path=ppt/tags/tag1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1"/>
</p:tagLst>
</file>

<file path=ppt/tags/tag1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1"/>
</p:tagLst>
</file>

<file path=ppt/tags/tag1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navigation"/>
  <p:tag name="KSO_WM_SLIDE_BK_DARK_LIGHT" val="1"/>
  <p:tag name="KSO_WM_UNIT_BK_DARK_LIGHT" val="1"/>
</p:tagLst>
</file>

<file path=ppt/tags/tag1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1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1"/>
</p:tagLst>
</file>

<file path=ppt/tags/tag1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1"/>
</p:tagLst>
</file>

<file path=ppt/tags/tag1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1"/>
</p:tagLst>
</file>

<file path=ppt/tags/tag1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1"/>
</p:tagLst>
</file>

<file path=ppt/tags/tag1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1"/>
</p:tagLst>
</file>

<file path=ppt/tags/tag1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1"/>
</p:tagLst>
</file>

<file path=ppt/tags/tag1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1"/>
</p:tagLst>
</file>

<file path=ppt/tags/tag1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belt"/>
  <p:tag name="KSO_WM_SLIDE_BK_DARK_LIGHT" val="1"/>
  <p:tag name="KSO_WM_UNIT_BK_DARK_LIGHT" val="1"/>
</p:tagLst>
</file>

<file path=ppt/tags/tag1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1"/>
</p:tagLst>
</file>

<file path=ppt/tags/tag1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1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1"/>
</p:tagLst>
</file>

<file path=ppt/tags/tag1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1"/>
</p:tagLst>
</file>

<file path=ppt/tags/tag1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1"/>
</p:tagLst>
</file>

<file path=ppt/tags/tag1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6917"/>
</p:tagLst>
</file>

<file path=ppt/tags/tag1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6917"/>
</p:tagLst>
</file>

<file path=ppt/tags/tag1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28.xml><?xml version="1.0" encoding="utf-8"?>
<p:tagLst xmlns:p="http://schemas.openxmlformats.org/presentationml/2006/main">
  <p:tag name="KSO_WM_TEMPLATE_SUBCATEGORY" val="0"/>
  <p:tag name="KSO_WM_TEMPLATE_MASTER_TYPE" val="1"/>
  <p:tag name="KSO_WM_TEMPLATE_COLOR_TYPE" val="1"/>
  <p:tag name="KSO_WM_TAG_VERSION" val="1.0"/>
  <p:tag name="KSO_WM_BEAUTIFY_FLAG" val="#wm#"/>
  <p:tag name="KSO_WM_TEMPLATE_CATEGORY" val="custom"/>
  <p:tag name="KSO_WM_TEMPLATE_INDEX" val="20206917"/>
  <p:tag name="KSO_WM_TEMPLATE_MASTER_THUMB_INDEX" val="12"/>
  <p:tag name="KSO_WM_TEMPLATE_THUMBS_INDEX" val="1、4、7、8、10、11、12、13、15"/>
</p:tagLst>
</file>

<file path=ppt/tags/tag129.xml><?xml version="1.0" encoding="utf-8"?>
<p:tagLst xmlns:p="http://schemas.openxmlformats.org/presentationml/2006/main">
  <p:tag name="KSO_WM_UNIT_TABLE_BEAUTIFY" val="smartTable{8891176d-8b80-46bf-a2bd-4288aa8b1f9d}"/>
  <p:tag name="TABLE_ENDDRAG_ORIGIN_RECT" val="755*140"/>
  <p:tag name="TABLE_ENDDRAG_RECT" val="147*344*755*140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6917_1*a*1"/>
  <p:tag name="KSO_WM_TEMPLATE_CATEGORY" val="custom"/>
  <p:tag name="KSO_WM_TEMPLATE_INDEX" val="20206917"/>
  <p:tag name="KSO_WM_UNIT_LAYERLEVEL" val="1"/>
  <p:tag name="KSO_WM_TAG_VERSION" val="1.0"/>
  <p:tag name="KSO_WM_BEAUTIFY_FLAG" val="#wm#"/>
  <p:tag name="KSO_WM_UNIT_PRESET_TEXT" val="空白演示经典风格"/>
</p:tagLst>
</file>

<file path=ppt/tags/tag13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70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6917_1*b*1"/>
  <p:tag name="KSO_WM_TEMPLATE_CATEGORY" val="custom"/>
  <p:tag name="KSO_WM_TEMPLATE_INDEX" val="20206917"/>
  <p:tag name="KSO_WM_UNIT_LAYERLEVEL" val="1"/>
  <p:tag name="KSO_WM_TAG_VERSION" val="1.0"/>
  <p:tag name="KSO_WM_BEAUTIFY_FLAG" val="#wm#"/>
  <p:tag name="KSO_WM_UNIT_PRESET_TEXT" val="单击此处添加副标题"/>
  <p:tag name="KSO_WM_UNIT_TEXT_FILL_FORE_SCHEMECOLOR_INDEX_BRIGHTNESS" val="-0.15"/>
  <p:tag name="KSO_WM_UNIT_TEXT_FILL_FORE_SCHEMECOLOR_INDEX" val="14"/>
  <p:tag name="KSO_WM_UNIT_TEXT_FILL_TYPE" val="1"/>
</p:tagLst>
</file>

<file path=ppt/tags/tag132.xml><?xml version="1.0" encoding="utf-8"?>
<p:tagLst xmlns:p="http://schemas.openxmlformats.org/presentationml/2006/main">
  <p:tag name="KSO_WM_UNIT_NOCLEAR" val="0"/>
  <p:tag name="KSO_WM_UNIT_VALUE" val="12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2"/>
  <p:tag name="KSO_WM_UNIT_ID" val="custom20206917_1*b*2"/>
  <p:tag name="KSO_WM_TEMPLATE_CATEGORY" val="custom"/>
  <p:tag name="KSO_WM_TEMPLATE_INDEX" val="20206917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演讲者："/>
  <p:tag name="KSO_WM_UNIT_TEXT_FILL_FORE_SCHEMECOLOR_INDEX_BRIGHTNESS" val="0"/>
  <p:tag name="KSO_WM_UNIT_TEXT_FILL_FORE_SCHEMECOLOR_INDEX" val="14"/>
  <p:tag name="KSO_WM_UNIT_TEXT_FILL_TYPE" val="1"/>
</p:tagLst>
</file>

<file path=ppt/tags/tag133.xml><?xml version="1.0" encoding="utf-8"?>
<p:tagLst xmlns:p="http://schemas.openxmlformats.org/presentationml/2006/main">
  <p:tag name="KSO_WM_SLIDE_ID" val="custom20206917_1"/>
  <p:tag name="KSO_WM_TEMPLATE_SUBCATEGORY" val="0"/>
  <p:tag name="KSO_WM_TEMPLATE_MASTER_TYPE" val="1"/>
  <p:tag name="KSO_WM_TEMPLATE_COLOR_TYPE" val="1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6917"/>
  <p:tag name="KSO_WM_SLIDE_LAYOUT" val="a_b"/>
  <p:tag name="KSO_WM_SLIDE_LAYOUT_CNT" val="1_2"/>
  <p:tag name="KSO_WM_TEMPLATE_MASTER_THUMB_INDEX" val="12"/>
  <p:tag name="KSO_WM_TEMPLATE_THUMBS_INDEX" val="1、4、7、8、10、11、12、13、15"/>
</p:tagLst>
</file>

<file path=ppt/tags/tag1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1"/>
  <p:tag name="KSO_WM_UNIT_ID" val="custom20206917_5*i*1"/>
  <p:tag name="KSO_WM_TEMPLATE_CATEGORY" val="custom"/>
  <p:tag name="KSO_WM_TEMPLATE_INDEX" val="20206917"/>
  <p:tag name="KSO_WM_UNIT_LAYERLEVEL" val="1"/>
  <p:tag name="KSO_WM_TAG_VERSION" val="1.0"/>
  <p:tag name="KSO_WM_BEAUTIFY_FLAG" val="#wm#"/>
  <p:tag name="KSO_WM_UNIT_FILL_FORE_SCHEMECOLOR_INDEX" val="16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135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custom20206917_5*l_h_f*1_1_1"/>
  <p:tag name="KSO_WM_TEMPLATE_CATEGORY" val="custom"/>
  <p:tag name="KSO_WM_TEMPLATE_INDEX" val="20206917"/>
  <p:tag name="KSO_WM_UNIT_LAYERLEVEL" val="1_1_1"/>
  <p:tag name="KSO_WM_TAG_VERSION" val="1.0"/>
  <p:tag name="KSO_WM_BEAUTIFY_FLAG" val="#wm#"/>
  <p:tag name="KSO_WM_UNIT_PRESET_TEXT" val="请言简意赅的阐述您的观点。"/>
  <p:tag name="KSO_WM_UNIT_TEXT_FILL_FORE_SCHEMECOLOR_INDEX" val="14"/>
  <p:tag name="KSO_WM_UNIT_TEXT_FILL_TYPE" val="1"/>
  <p:tag name="KSO_WM_UNIT_USESOURCEFORMAT_APPLY" val="1"/>
</p:tagLst>
</file>

<file path=ppt/tags/tag1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custom20206917_5*l_h_i*1_1_1"/>
  <p:tag name="KSO_WM_TEMPLATE_CATEGORY" val="custom"/>
  <p:tag name="KSO_WM_TEMPLATE_INDEX" val="20206917"/>
  <p:tag name="KSO_WM_UNIT_LAYERLEVEL" val="1_1_1"/>
  <p:tag name="KSO_WM_TAG_VERSION" val="1.0"/>
  <p:tag name="KSO_WM_BEAUTIFY_FLAG" val="#wm#"/>
  <p:tag name="KSO_WM_UNIT_TEXT_FILL_FORE_SCHEMECOLOR_INDEX" val="14"/>
  <p:tag name="KSO_WM_UNIT_TEXT_FILL_TYPE" val="1"/>
  <p:tag name="KSO_WM_UNIT_USESOURCEFORMAT_APPLY" val="1"/>
</p:tagLst>
</file>

<file path=ppt/tags/tag1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ID" val="custom20206917_5*l_h_i*1_1_2"/>
  <p:tag name="KSO_WM_TEMPLATE_CATEGORY" val="custom"/>
  <p:tag name="KSO_WM_TEMPLATE_INDEX" val="20206917"/>
  <p:tag name="KSO_WM_UNIT_LAYERLEVEL" val="1_1_1"/>
  <p:tag name="KSO_WM_TAG_VERSION" val="1.0"/>
  <p:tag name="KSO_WM_BEAUTIFY_FLAG" val="#wm#"/>
  <p:tag name="KSO_WM_UNIT_LINE_FORE_SCHEMECOLOR_INDEX" val="14"/>
  <p:tag name="KSO_WM_UNIT_LINE_FILL_TYPE" val="2"/>
  <p:tag name="KSO_WM_UNIT_USESOURCEFORMAT_APPLY" val="1"/>
</p:tagLst>
</file>

<file path=ppt/tags/tag138.xml><?xml version="1.0" encoding="utf-8"?>
<p:tagLst xmlns:p="http://schemas.openxmlformats.org/presentationml/2006/main">
  <p:tag name="KSO_WM_UNIT_SUBTYPE" val="a"/>
  <p:tag name="KSO_WM_UNIT_NOCLEAR" val="0"/>
  <p:tag name="KSO_WM_UNIT_VALUE" val="12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custom20206917_5*l_h_f*1_2_1"/>
  <p:tag name="KSO_WM_TEMPLATE_CATEGORY" val="custom"/>
  <p:tag name="KSO_WM_TEMPLATE_INDEX" val="20206917"/>
  <p:tag name="KSO_WM_UNIT_LAYERLEVEL" val="1_1_1"/>
  <p:tag name="KSO_WM_TAG_VERSION" val="1.0"/>
  <p:tag name="KSO_WM_BEAUTIFY_FLAG" val="#wm#"/>
  <p:tag name="KSO_WM_UNIT_PRESET_TEXT" val="请言简意赅的阐述您的观点。"/>
  <p:tag name="KSO_WM_UNIT_TEXT_FILL_FORE_SCHEMECOLOR_INDEX" val="14"/>
  <p:tag name="KSO_WM_UNIT_TEXT_FILL_TYPE" val="1"/>
  <p:tag name="KSO_WM_UNIT_USESOURCEFORMAT_APPLY" val="1"/>
</p:tagLst>
</file>

<file path=ppt/tags/tag1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custom20206917_5*l_h_i*1_2_1"/>
  <p:tag name="KSO_WM_TEMPLATE_CATEGORY" val="custom"/>
  <p:tag name="KSO_WM_TEMPLATE_INDEX" val="20206917"/>
  <p:tag name="KSO_WM_UNIT_LAYERLEVEL" val="1_1_1"/>
  <p:tag name="KSO_WM_TAG_VERSION" val="1.0"/>
  <p:tag name="KSO_WM_BEAUTIFY_FLAG" val="#wm#"/>
  <p:tag name="KSO_WM_UNIT_TEXT_FILL_FORE_SCHEMECOLOR_INDEX" val="14"/>
  <p:tag name="KSO_WM_UNIT_TEXT_FILL_TYPE" val="1"/>
  <p:tag name="KSO_WM_UNIT_USESOURCEFORMAT_APPLY" val="1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2"/>
  <p:tag name="KSO_WM_UNIT_ID" val="custom20206917_5*l_h_i*1_2_2"/>
  <p:tag name="KSO_WM_TEMPLATE_CATEGORY" val="custom"/>
  <p:tag name="KSO_WM_TEMPLATE_INDEX" val="20206917"/>
  <p:tag name="KSO_WM_UNIT_LAYERLEVEL" val="1_1_1"/>
  <p:tag name="KSO_WM_TAG_VERSION" val="1.0"/>
  <p:tag name="KSO_WM_BEAUTIFY_FLAG" val="#wm#"/>
  <p:tag name="KSO_WM_UNIT_LINE_FORE_SCHEMECOLOR_INDEX" val="14"/>
  <p:tag name="KSO_WM_UNIT_LINE_FILL_TYPE" val="2"/>
  <p:tag name="KSO_WM_UNIT_USESOURCEFORMAT_APPLY" val="1"/>
</p:tagLst>
</file>

<file path=ppt/tags/tag141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4_1"/>
  <p:tag name="KSO_WM_UNIT_ID" val="custom20206917_5*l_h_f*1_4_1"/>
  <p:tag name="KSO_WM_TEMPLATE_CATEGORY" val="custom"/>
  <p:tag name="KSO_WM_TEMPLATE_INDEX" val="20206917"/>
  <p:tag name="KSO_WM_UNIT_LAYERLEVEL" val="1_1_1"/>
  <p:tag name="KSO_WM_TAG_VERSION" val="1.0"/>
  <p:tag name="KSO_WM_BEAUTIFY_FLAG" val="#wm#"/>
  <p:tag name="KSO_WM_UNIT_PRESET_TEXT" val="请言简意赅的阐述您的观点。"/>
  <p:tag name="KSO_WM_UNIT_TEXT_FILL_FORE_SCHEMECOLOR_INDEX" val="14"/>
  <p:tag name="KSO_WM_UNIT_TEXT_FILL_TYPE" val="1"/>
  <p:tag name="KSO_WM_UNIT_USESOURCEFORMAT_APPLY" val="1"/>
</p:tagLst>
</file>

<file path=ppt/tags/tag1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1"/>
  <p:tag name="KSO_WM_UNIT_ID" val="custom20206917_5*l_h_i*1_4_1"/>
  <p:tag name="KSO_WM_TEMPLATE_CATEGORY" val="custom"/>
  <p:tag name="KSO_WM_TEMPLATE_INDEX" val="20206917"/>
  <p:tag name="KSO_WM_UNIT_LAYERLEVEL" val="1_1_1"/>
  <p:tag name="KSO_WM_TAG_VERSION" val="1.0"/>
  <p:tag name="KSO_WM_BEAUTIFY_FLAG" val="#wm#"/>
  <p:tag name="KSO_WM_UNIT_TEXT_FILL_FORE_SCHEMECOLOR_INDEX" val="14"/>
  <p:tag name="KSO_WM_UNIT_TEXT_FILL_TYPE" val="1"/>
  <p:tag name="KSO_WM_UNIT_USESOURCEFORMAT_APPLY" val="1"/>
</p:tagLst>
</file>

<file path=ppt/tags/tag1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2"/>
  <p:tag name="KSO_WM_UNIT_ID" val="custom20206917_5*l_h_i*1_4_2"/>
  <p:tag name="KSO_WM_TEMPLATE_CATEGORY" val="custom"/>
  <p:tag name="KSO_WM_TEMPLATE_INDEX" val="20206917"/>
  <p:tag name="KSO_WM_UNIT_LAYERLEVEL" val="1_1_1"/>
  <p:tag name="KSO_WM_TAG_VERSION" val="1.0"/>
  <p:tag name="KSO_WM_BEAUTIFY_FLAG" val="#wm#"/>
  <p:tag name="KSO_WM_UNIT_LINE_FORE_SCHEMECOLOR_INDEX" val="14"/>
  <p:tag name="KSO_WM_UNIT_LINE_FILL_TYPE" val="2"/>
  <p:tag name="KSO_WM_UNIT_USESOURCEFORMAT_APPLY" val="1"/>
</p:tagLst>
</file>

<file path=ppt/tags/tag144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5_1"/>
  <p:tag name="KSO_WM_UNIT_ID" val="custom20206917_5*l_h_f*1_5_1"/>
  <p:tag name="KSO_WM_TEMPLATE_CATEGORY" val="custom"/>
  <p:tag name="KSO_WM_TEMPLATE_INDEX" val="20206917"/>
  <p:tag name="KSO_WM_UNIT_LAYERLEVEL" val="1_1_1"/>
  <p:tag name="KSO_WM_TAG_VERSION" val="1.0"/>
  <p:tag name="KSO_WM_BEAUTIFY_FLAG" val="#wm#"/>
  <p:tag name="KSO_WM_UNIT_PRESET_TEXT" val="请言简意赅的阐述您的观点。"/>
  <p:tag name="KSO_WM_UNIT_TEXT_FILL_FORE_SCHEMECOLOR_INDEX" val="14"/>
  <p:tag name="KSO_WM_UNIT_TEXT_FILL_TYPE" val="1"/>
  <p:tag name="KSO_WM_UNIT_USESOURCEFORMAT_APPLY" val="1"/>
</p:tagLst>
</file>

<file path=ppt/tags/tag1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5_1"/>
  <p:tag name="KSO_WM_UNIT_ID" val="custom20206917_5*l_h_i*1_5_1"/>
  <p:tag name="KSO_WM_TEMPLATE_CATEGORY" val="custom"/>
  <p:tag name="KSO_WM_TEMPLATE_INDEX" val="20206917"/>
  <p:tag name="KSO_WM_UNIT_LAYERLEVEL" val="1_1_1"/>
  <p:tag name="KSO_WM_TAG_VERSION" val="1.0"/>
  <p:tag name="KSO_WM_BEAUTIFY_FLAG" val="#wm#"/>
  <p:tag name="KSO_WM_UNIT_TEXT_FILL_FORE_SCHEMECOLOR_INDEX" val="14"/>
  <p:tag name="KSO_WM_UNIT_TEXT_FILL_TYPE" val="1"/>
  <p:tag name="KSO_WM_UNIT_USESOURCEFORMAT_APPLY" val="1"/>
</p:tagLst>
</file>

<file path=ppt/tags/tag1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5_2"/>
  <p:tag name="KSO_WM_UNIT_ID" val="custom20206917_5*l_h_i*1_5_2"/>
  <p:tag name="KSO_WM_TEMPLATE_CATEGORY" val="custom"/>
  <p:tag name="KSO_WM_TEMPLATE_INDEX" val="20206917"/>
  <p:tag name="KSO_WM_UNIT_LAYERLEVEL" val="1_1_1"/>
  <p:tag name="KSO_WM_TAG_VERSION" val="1.0"/>
  <p:tag name="KSO_WM_BEAUTIFY_FLAG" val="#wm#"/>
  <p:tag name="KSO_WM_UNIT_LINE_FORE_SCHEMECOLOR_INDEX" val="14"/>
  <p:tag name="KSO_WM_UNIT_LINE_FILL_TYPE" val="2"/>
  <p:tag name="KSO_WM_UNIT_USESOURCEFORMAT_APPLY" val="1"/>
</p:tagLst>
</file>

<file path=ppt/tags/tag147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custom20206917_5*l_h_f*1_3_1"/>
  <p:tag name="KSO_WM_TEMPLATE_CATEGORY" val="custom"/>
  <p:tag name="KSO_WM_TEMPLATE_INDEX" val="20206917"/>
  <p:tag name="KSO_WM_UNIT_LAYERLEVEL" val="1_1_1"/>
  <p:tag name="KSO_WM_TAG_VERSION" val="1.0"/>
  <p:tag name="KSO_WM_BEAUTIFY_FLAG" val="#wm#"/>
  <p:tag name="KSO_WM_UNIT_PRESET_TEXT" val="请言简意赅的阐述您的观点。"/>
  <p:tag name="KSO_WM_UNIT_TEXT_FILL_FORE_SCHEMECOLOR_INDEX" val="14"/>
  <p:tag name="KSO_WM_UNIT_TEXT_FILL_TYPE" val="1"/>
  <p:tag name="KSO_WM_UNIT_USESOURCEFORMAT_APPLY" val="1"/>
</p:tagLst>
</file>

<file path=ppt/tags/tag1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1"/>
  <p:tag name="KSO_WM_UNIT_ID" val="custom20206917_5*l_h_i*1_3_1"/>
  <p:tag name="KSO_WM_TEMPLATE_CATEGORY" val="custom"/>
  <p:tag name="KSO_WM_TEMPLATE_INDEX" val="20206917"/>
  <p:tag name="KSO_WM_UNIT_LAYERLEVEL" val="1_1_1"/>
  <p:tag name="KSO_WM_TAG_VERSION" val="1.0"/>
  <p:tag name="KSO_WM_BEAUTIFY_FLAG" val="#wm#"/>
  <p:tag name="KSO_WM_UNIT_TEXT_FILL_FORE_SCHEMECOLOR_INDEX" val="14"/>
  <p:tag name="KSO_WM_UNIT_TEXT_FILL_TYPE" val="1"/>
  <p:tag name="KSO_WM_UNIT_USESOURCEFORMAT_APPLY" val="1"/>
</p:tagLst>
</file>

<file path=ppt/tags/tag1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2"/>
  <p:tag name="KSO_WM_UNIT_ID" val="custom20206917_5*l_h_i*1_3_2"/>
  <p:tag name="KSO_WM_TEMPLATE_CATEGORY" val="custom"/>
  <p:tag name="KSO_WM_TEMPLATE_INDEX" val="20206917"/>
  <p:tag name="KSO_WM_UNIT_LAYERLEVEL" val="1_1_1"/>
  <p:tag name="KSO_WM_TAG_VERSION" val="1.0"/>
  <p:tag name="KSO_WM_BEAUTIFY_FLAG" val="#wm#"/>
  <p:tag name="KSO_WM_UNIT_LINE_FORE_SCHEMECOLOR_INDEX" val="14"/>
  <p:tag name="KSO_WM_UNIT_LINE_FILL_TYPE" val="2"/>
  <p:tag name="KSO_WM_UNIT_USESOURCEFORMAT_APPLY" val="1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UNIT_ISCONTENTSTITLE" val="1"/>
  <p:tag name="KSO_WM_UNIT_ISNUMDGMTITLE" val="0"/>
  <p:tag name="KSO_WM_UNIT_PRESET_TEXT" val="目录"/>
  <p:tag name="KSO_WM_UNIT_NOCLEAR" val="0"/>
  <p:tag name="KSO_WM_UNIT_VALUE" val="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custom20206917_5*a*1"/>
  <p:tag name="KSO_WM_TEMPLATE_CATEGORY" val="custom"/>
  <p:tag name="KSO_WM_TEMPLATE_INDEX" val="20206917"/>
  <p:tag name="KSO_WM_UNIT_LAYERLEVEL" val="1"/>
  <p:tag name="KSO_WM_TAG_VERSION" val="1.0"/>
  <p:tag name="KSO_WM_BEAUTIFY_FLAG" val="#wm#"/>
  <p:tag name="KSO_WM_UNIT_FILL_FORE_SCHEMECOLOR_INDEX" val="15"/>
  <p:tag name="KSO_WM_UNIT_FILL_TYPE" val="1"/>
  <p:tag name="KSO_WM_UNIT_TEXT_FILL_FORE_SCHEMECOLOR_INDEX" val="14"/>
  <p:tag name="KSO_WM_UNIT_TEXT_FILL_TYPE" val="1"/>
  <p:tag name="KSO_WM_UNIT_USESOURCEFORMAT_APPLY" val="1"/>
</p:tagLst>
</file>

<file path=ppt/tags/tag151.xml><?xml version="1.0" encoding="utf-8"?>
<p:tagLst xmlns:p="http://schemas.openxmlformats.org/presentationml/2006/main">
  <p:tag name="KSO_WM_BEAUTIFY_FLAG" val="#wm#"/>
  <p:tag name="KSO_WM_TEMPLATE_CATEGORY" val="custom"/>
  <p:tag name="KSO_WM_TEMPLATE_INDEX" val="20206917"/>
  <p:tag name="KSO_WM_SLIDE_ID" val="custom20206917_5"/>
  <p:tag name="KSO_WM_TEMPLATE_SUBCATEGORY" val="0"/>
  <p:tag name="KSO_WM_TEMPLATE_MASTER_TYPE" val="1"/>
  <p:tag name="KSO_WM_TEMPLATE_COLOR_TYPE" val="1"/>
  <p:tag name="KSO_WM_SLIDE_TYPE" val="contents"/>
  <p:tag name="KSO_WM_SLIDE_SUBTYPE" val="diag"/>
  <p:tag name="KSO_WM_SLIDE_ITEM_CNT" val="5"/>
  <p:tag name="KSO_WM_SLIDE_INDEX" val="5"/>
  <p:tag name="KSO_WM_DIAGRAM_GROUP_CODE" val="l1-1"/>
  <p:tag name="KSO_WM_SLIDE_DIAGTYPE" val="l"/>
  <p:tag name="KSO_WM_TAG_VERSION" val="1.0"/>
  <p:tag name="KSO_WM_SLIDE_LAYOUT" val="a_l"/>
  <p:tag name="KSO_WM_SLIDE_LAYOUT_CNT" val="1_1"/>
</p:tagLst>
</file>

<file path=ppt/tags/tag1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WM_BEAUTIFY_SHAPE_IDENTITY" val="{6221b368-03d6-41e1-b352-2005aa21f556}"/>
  <p:tag name="KSO_WM_UNIT_TYPE" val="i"/>
  <p:tag name="KSO_WM_UNIT_FILL_FORE_SCHEMECOLOR_INDEX_1_BRIGHTNESS" val="0"/>
  <p:tag name="KSO_WM_UNIT_FILL_FORE_SCHEMECOLOR_INDEX_1" val="16"/>
  <p:tag name="KSO_WM_UNIT_FILL_FORE_SCHEMECOLOR_INDEX_1_POS" val="0"/>
  <p:tag name="KSO_WM_UNIT_FILL_FORE_SCHEMECOLOR_INDEX_1_TRANS" val="0"/>
  <p:tag name="KSO_WM_UNIT_FILL_FORE_SCHEMECOLOR_INDEX_2_BRIGHTNESS" val="0"/>
  <p:tag name="KSO_WM_UNIT_FILL_FORE_SCHEMECOLOR_INDEX_2" val="15"/>
  <p:tag name="KSO_WM_UNIT_FILL_FORE_SCHEMECOLOR_INDEX_2_POS" val="0.98"/>
  <p:tag name="KSO_WM_UNIT_FILL_FORE_SCHEMECOLOR_INDEX_2_TRANS" val="0"/>
  <p:tag name="KSO_WM_UNIT_FILL_GRADIENT_TYPE" val="0"/>
  <p:tag name="KSO_WM_UNIT_FILL_GRADIENT_ANGLE" val="90"/>
  <p:tag name="KSO_WM_UNIT_FILL_GRADIENT_Direction" val="1"/>
  <p:tag name="KSO_WM_UNIT_FILL_TYPE" val="3"/>
  <p:tag name="KSO_WM_UNIT_TEXT_FILL_FORE_SCHEMECOLOR_INDEX_BRIGHTNESS" val="0"/>
  <p:tag name="KSO_WM_UNIT_TEXT_FILL_FORE_SCHEMECOLOR_INDEX" val="2"/>
  <p:tag name="KSO_WM_UNIT_TEXT_FILL_TYPE" val="1"/>
</p:tagLst>
</file>

<file path=ppt/tags/tag1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WM_BEAUTIFY_SHAPE_IDENTITY" val="{2f8ad706-cf86-4b1e-965c-856ff31f4916}"/>
  <p:tag name="KSO_WM_UNIT_TYPE" val="i"/>
  <p:tag name="KSO_WM_UNIT_FILL_FORE_SCHEMECOLOR_INDEX_1_BRIGHTNESS" val="0"/>
  <p:tag name="KSO_WM_UNIT_FILL_FORE_SCHEMECOLOR_INDEX_1" val="16"/>
  <p:tag name="KSO_WM_UNIT_FILL_FORE_SCHEMECOLOR_INDEX_1_POS" val="0"/>
  <p:tag name="KSO_WM_UNIT_FILL_FORE_SCHEMECOLOR_INDEX_1_TRANS" val="0"/>
  <p:tag name="KSO_WM_UNIT_FILL_FORE_SCHEMECOLOR_INDEX_2_BRIGHTNESS" val="0"/>
  <p:tag name="KSO_WM_UNIT_FILL_FORE_SCHEMECOLOR_INDEX_2" val="15"/>
  <p:tag name="KSO_WM_UNIT_FILL_FORE_SCHEMECOLOR_INDEX_2_POS" val="1"/>
  <p:tag name="KSO_WM_UNIT_FILL_FORE_SCHEMECOLOR_INDEX_2_TRANS" val="0"/>
  <p:tag name="KSO_WM_UNIT_FILL_GRADIENT_TYPE" val="0"/>
  <p:tag name="KSO_WM_UNIT_FILL_GRADIENT_ANGLE" val="90"/>
  <p:tag name="KSO_WM_UNIT_FILL_GRADIENT_Direction" val="1"/>
  <p:tag name="KSO_WM_UNIT_FILL_TYPE" val="3"/>
  <p:tag name="KSO_WM_UNIT_TEXT_FILL_FORE_SCHEMECOLOR_INDEX_BRIGHTNESS" val="0"/>
  <p:tag name="KSO_WM_UNIT_TEXT_FILL_FORE_SCHEMECOLOR_INDEX" val="2"/>
  <p:tag name="KSO_WM_UNIT_TEXT_FILL_TYPE" val="1"/>
</p:tagLst>
</file>

<file path=ppt/tags/tag154.xml><?xml version="1.0" encoding="utf-8"?>
<p:tagLst xmlns:p="http://schemas.openxmlformats.org/presentationml/2006/main"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55.xml><?xml version="1.0" encoding="utf-8"?>
<p:tagLst xmlns:p="http://schemas.openxmlformats.org/presentationml/2006/main">
  <p:tag name="KSO_WM_UNIT_TEXT_FILL_FORE_SCHEMECOLOR_INDEX_BRIGHTNESS" val="0"/>
  <p:tag name="KSO_WM_UNIT_TEXT_FILL_FORE_SCHEMECOLOR_INDEX" val="6"/>
  <p:tag name="KSO_WM_UNIT_TEXT_FILL_TYPE" val="1"/>
</p:tagLst>
</file>

<file path=ppt/tags/tag156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57.xml><?xml version="1.0" encoding="utf-8"?>
<p:tagLst xmlns:p="http://schemas.openxmlformats.org/presentationml/2006/main"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58.xml><?xml version="1.0" encoding="utf-8"?>
<p:tagLst xmlns:p="http://schemas.openxmlformats.org/presentationml/2006/main">
  <p:tag name="KSO_WM_UNIT_FILL_FORE_SCHEMECOLOR_INDEX_BRIGHTNESS" val="0"/>
  <p:tag name="KSO_WM_UNIT_FILL_FORE_SCHEMECOLOR_INDEX" val="7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59.xml><?xml version="1.0" encoding="utf-8"?>
<p:tagLst xmlns:p="http://schemas.openxmlformats.org/presentationml/2006/main">
  <p:tag name="KSO_WM_UNIT_TEXT_FILL_FORE_SCHEMECOLOR_INDEX_BRIGHTNESS" val="0"/>
  <p:tag name="KSO_WM_UNIT_TEXT_FILL_FORE_SCHEMECOLOR_INDEX" val="5"/>
  <p:tag name="KSO_WM_UNIT_TEXT_FILL_TYPE" val="1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61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</p:tagLst>
</file>

<file path=ppt/tags/tag162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</p:tagLst>
</file>

<file path=ppt/tags/tag163.xml><?xml version="1.0" encoding="utf-8"?>
<p:tagLst xmlns:p="http://schemas.openxmlformats.org/presentationml/2006/main">
  <p:tag name="KSO_WM_SLIDE_BK_DARK_LIGHT" val=""/>
  <p:tag name="KSO_WM_SLIDE_BACKGROUND_TYPE" val="general"/>
</p:tagLst>
</file>

<file path=ppt/tags/tag1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WM_BEAUTIFY_SHAPE_IDENTITY" val="{6221b368-03d6-41e1-b352-2005aa21f556}"/>
  <p:tag name="KSO_WM_UNIT_TYPE" val="i"/>
  <p:tag name="KSO_WM_UNIT_FILL_FORE_SCHEMECOLOR_INDEX_1_BRIGHTNESS" val="0"/>
  <p:tag name="KSO_WM_UNIT_FILL_FORE_SCHEMECOLOR_INDEX_1" val="16"/>
  <p:tag name="KSO_WM_UNIT_FILL_FORE_SCHEMECOLOR_INDEX_1_POS" val="0"/>
  <p:tag name="KSO_WM_UNIT_FILL_FORE_SCHEMECOLOR_INDEX_1_TRANS" val="0"/>
  <p:tag name="KSO_WM_UNIT_FILL_FORE_SCHEMECOLOR_INDEX_2_BRIGHTNESS" val="0"/>
  <p:tag name="KSO_WM_UNIT_FILL_FORE_SCHEMECOLOR_INDEX_2" val="15"/>
  <p:tag name="KSO_WM_UNIT_FILL_FORE_SCHEMECOLOR_INDEX_2_POS" val="0.98"/>
  <p:tag name="KSO_WM_UNIT_FILL_FORE_SCHEMECOLOR_INDEX_2_TRANS" val="0"/>
  <p:tag name="KSO_WM_UNIT_FILL_GRADIENT_TYPE" val="0"/>
  <p:tag name="KSO_WM_UNIT_FILL_GRADIENT_ANGLE" val="90"/>
  <p:tag name="KSO_WM_UNIT_FILL_GRADIENT_Direction" val="1"/>
  <p:tag name="KSO_WM_UNIT_FILL_TYPE" val="3"/>
  <p:tag name="KSO_WM_UNIT_TEXT_FILL_FORE_SCHEMECOLOR_INDEX_BRIGHTNESS" val="0"/>
  <p:tag name="KSO_WM_UNIT_TEXT_FILL_FORE_SCHEMECOLOR_INDEX" val="2"/>
  <p:tag name="KSO_WM_UNIT_TEXT_FILL_TYPE" val="1"/>
</p:tagLst>
</file>

<file path=ppt/tags/tag1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WM_BEAUTIFY_SHAPE_IDENTITY" val="{2f8ad706-cf86-4b1e-965c-856ff31f4916}"/>
  <p:tag name="KSO_WM_UNIT_TYPE" val="i"/>
  <p:tag name="KSO_WM_UNIT_FILL_FORE_SCHEMECOLOR_INDEX_1_BRIGHTNESS" val="0"/>
  <p:tag name="KSO_WM_UNIT_FILL_FORE_SCHEMECOLOR_INDEX_1" val="16"/>
  <p:tag name="KSO_WM_UNIT_FILL_FORE_SCHEMECOLOR_INDEX_1_POS" val="0"/>
  <p:tag name="KSO_WM_UNIT_FILL_FORE_SCHEMECOLOR_INDEX_1_TRANS" val="0"/>
  <p:tag name="KSO_WM_UNIT_FILL_FORE_SCHEMECOLOR_INDEX_2_BRIGHTNESS" val="0"/>
  <p:tag name="KSO_WM_UNIT_FILL_FORE_SCHEMECOLOR_INDEX_2" val="15"/>
  <p:tag name="KSO_WM_UNIT_FILL_FORE_SCHEMECOLOR_INDEX_2_POS" val="1"/>
  <p:tag name="KSO_WM_UNIT_FILL_FORE_SCHEMECOLOR_INDEX_2_TRANS" val="0"/>
  <p:tag name="KSO_WM_UNIT_FILL_GRADIENT_TYPE" val="0"/>
  <p:tag name="KSO_WM_UNIT_FILL_GRADIENT_ANGLE" val="90"/>
  <p:tag name="KSO_WM_UNIT_FILL_GRADIENT_Direction" val="1"/>
  <p:tag name="KSO_WM_UNIT_FILL_TYPE" val="3"/>
  <p:tag name="KSO_WM_UNIT_TEXT_FILL_FORE_SCHEMECOLOR_INDEX_BRIGHTNESS" val="0"/>
  <p:tag name="KSO_WM_UNIT_TEXT_FILL_FORE_SCHEMECOLOR_INDEX" val="2"/>
  <p:tag name="KSO_WM_UNIT_TEXT_FILL_TYPE" val="1"/>
</p:tagLst>
</file>

<file path=ppt/tags/tag166.xml><?xml version="1.0" encoding="utf-8"?>
<p:tagLst xmlns:p="http://schemas.openxmlformats.org/presentationml/2006/main"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67.xml><?xml version="1.0" encoding="utf-8"?>
<p:tagLst xmlns:p="http://schemas.openxmlformats.org/presentationml/2006/main">
  <p:tag name="KSO_WM_UNIT_TEXT_FILL_FORE_SCHEMECOLOR_INDEX_BRIGHTNESS" val="0"/>
  <p:tag name="KSO_WM_UNIT_TEXT_FILL_FORE_SCHEMECOLOR_INDEX" val="6"/>
  <p:tag name="KSO_WM_UNIT_TEXT_FILL_TYPE" val="1"/>
</p:tagLst>
</file>

<file path=ppt/tags/tag168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69.xml><?xml version="1.0" encoding="utf-8"?>
<p:tagLst xmlns:p="http://schemas.openxmlformats.org/presentationml/2006/main"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UNIT_FILL_FORE_SCHEMECOLOR_INDEX_BRIGHTNESS" val="0"/>
  <p:tag name="KSO_WM_UNIT_FILL_FORE_SCHEMECOLOR_INDEX" val="7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71.xml><?xml version="1.0" encoding="utf-8"?>
<p:tagLst xmlns:p="http://schemas.openxmlformats.org/presentationml/2006/main">
  <p:tag name="KSO_WM_UNIT_TEXT_FILL_FORE_SCHEMECOLOR_INDEX_BRIGHTNESS" val="0"/>
  <p:tag name="KSO_WM_UNIT_TEXT_FILL_FORE_SCHEMECOLOR_INDEX" val="5"/>
  <p:tag name="KSO_WM_UNIT_TEXT_FILL_TYPE" val="1"/>
</p:tagLst>
</file>

<file path=ppt/tags/tag172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73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</p:tagLst>
</file>

<file path=ppt/tags/tag174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</p:tagLst>
</file>

<file path=ppt/tags/tag175.xml><?xml version="1.0" encoding="utf-8"?>
<p:tagLst xmlns:p="http://schemas.openxmlformats.org/presentationml/2006/main">
  <p:tag name="KSO_WM_SLIDE_BK_DARK_LIGHT" val=""/>
  <p:tag name="KSO_WM_SLIDE_BACKGROUND_TYPE" val="general"/>
</p:tagLst>
</file>

<file path=ppt/tags/tag1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WM_BEAUTIFY_SHAPE_IDENTITY" val="{6221b368-03d6-41e1-b352-2005aa21f556}"/>
  <p:tag name="KSO_WM_UNIT_TYPE" val="i"/>
  <p:tag name="KSO_WM_UNIT_FILL_FORE_SCHEMECOLOR_INDEX_1_BRIGHTNESS" val="0"/>
  <p:tag name="KSO_WM_UNIT_FILL_FORE_SCHEMECOLOR_INDEX_1" val="16"/>
  <p:tag name="KSO_WM_UNIT_FILL_FORE_SCHEMECOLOR_INDEX_1_POS" val="0"/>
  <p:tag name="KSO_WM_UNIT_FILL_FORE_SCHEMECOLOR_INDEX_1_TRANS" val="0"/>
  <p:tag name="KSO_WM_UNIT_FILL_FORE_SCHEMECOLOR_INDEX_2_BRIGHTNESS" val="0"/>
  <p:tag name="KSO_WM_UNIT_FILL_FORE_SCHEMECOLOR_INDEX_2" val="15"/>
  <p:tag name="KSO_WM_UNIT_FILL_FORE_SCHEMECOLOR_INDEX_2_POS" val="0.98"/>
  <p:tag name="KSO_WM_UNIT_FILL_FORE_SCHEMECOLOR_INDEX_2_TRANS" val="0"/>
  <p:tag name="KSO_WM_UNIT_FILL_GRADIENT_TYPE" val="0"/>
  <p:tag name="KSO_WM_UNIT_FILL_GRADIENT_ANGLE" val="90"/>
  <p:tag name="KSO_WM_UNIT_FILL_GRADIENT_Direction" val="1"/>
  <p:tag name="KSO_WM_UNIT_FILL_TYPE" val="3"/>
  <p:tag name="KSO_WM_UNIT_TEXT_FILL_FORE_SCHEMECOLOR_INDEX_BRIGHTNESS" val="0"/>
  <p:tag name="KSO_WM_UNIT_TEXT_FILL_FORE_SCHEMECOLOR_INDEX" val="2"/>
  <p:tag name="KSO_WM_UNIT_TEXT_FILL_TYPE" val="1"/>
</p:tagLst>
</file>

<file path=ppt/tags/tag1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WM_BEAUTIFY_SHAPE_IDENTITY" val="{2f8ad706-cf86-4b1e-965c-856ff31f4916}"/>
  <p:tag name="KSO_WM_UNIT_TYPE" val="i"/>
  <p:tag name="KSO_WM_UNIT_FILL_FORE_SCHEMECOLOR_INDEX_1_BRIGHTNESS" val="0"/>
  <p:tag name="KSO_WM_UNIT_FILL_FORE_SCHEMECOLOR_INDEX_1" val="16"/>
  <p:tag name="KSO_WM_UNIT_FILL_FORE_SCHEMECOLOR_INDEX_1_POS" val="0"/>
  <p:tag name="KSO_WM_UNIT_FILL_FORE_SCHEMECOLOR_INDEX_1_TRANS" val="0"/>
  <p:tag name="KSO_WM_UNIT_FILL_FORE_SCHEMECOLOR_INDEX_2_BRIGHTNESS" val="0"/>
  <p:tag name="KSO_WM_UNIT_FILL_FORE_SCHEMECOLOR_INDEX_2" val="15"/>
  <p:tag name="KSO_WM_UNIT_FILL_FORE_SCHEMECOLOR_INDEX_2_POS" val="1"/>
  <p:tag name="KSO_WM_UNIT_FILL_FORE_SCHEMECOLOR_INDEX_2_TRANS" val="0"/>
  <p:tag name="KSO_WM_UNIT_FILL_GRADIENT_TYPE" val="0"/>
  <p:tag name="KSO_WM_UNIT_FILL_GRADIENT_ANGLE" val="90"/>
  <p:tag name="KSO_WM_UNIT_FILL_GRADIENT_Direction" val="1"/>
  <p:tag name="KSO_WM_UNIT_FILL_TYPE" val="3"/>
  <p:tag name="KSO_WM_UNIT_TEXT_FILL_FORE_SCHEMECOLOR_INDEX_BRIGHTNESS" val="0"/>
  <p:tag name="KSO_WM_UNIT_TEXT_FILL_FORE_SCHEMECOLOR_INDEX" val="2"/>
  <p:tag name="KSO_WM_UNIT_TEXT_FILL_TYPE" val="1"/>
</p:tagLst>
</file>

<file path=ppt/tags/tag178.xml><?xml version="1.0" encoding="utf-8"?>
<p:tagLst xmlns:p="http://schemas.openxmlformats.org/presentationml/2006/main"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79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</p:tagLst>
</file>

<file path=ppt/tags/tag181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</p:tagLst>
</file>

<file path=ppt/tags/tag182.xml><?xml version="1.0" encoding="utf-8"?>
<p:tagLst xmlns:p="http://schemas.openxmlformats.org/presentationml/2006/main">
  <p:tag name="KSO_WM_BEAUTIFY_FLAG" val=""/>
</p:tagLst>
</file>

<file path=ppt/tags/tag183.xml><?xml version="1.0" encoding="utf-8"?>
<p:tagLst xmlns:p="http://schemas.openxmlformats.org/presentationml/2006/main">
  <p:tag name="KSO_WM_SLIDE_BK_DARK_LIGHT" val=""/>
  <p:tag name="KSO_WM_SLIDE_BACKGROUND_TYPE" val="general"/>
</p:tagLst>
</file>

<file path=ppt/tags/tag1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WM_BEAUTIFY_SHAPE_IDENTITY" val="{6221b368-03d6-41e1-b352-2005aa21f556}"/>
  <p:tag name="KSO_WM_UNIT_TYPE" val="i"/>
  <p:tag name="KSO_WM_UNIT_FILL_FORE_SCHEMECOLOR_INDEX_1_BRIGHTNESS" val="0"/>
  <p:tag name="KSO_WM_UNIT_FILL_FORE_SCHEMECOLOR_INDEX_1" val="16"/>
  <p:tag name="KSO_WM_UNIT_FILL_FORE_SCHEMECOLOR_INDEX_1_POS" val="0"/>
  <p:tag name="KSO_WM_UNIT_FILL_FORE_SCHEMECOLOR_INDEX_1_TRANS" val="0"/>
  <p:tag name="KSO_WM_UNIT_FILL_FORE_SCHEMECOLOR_INDEX_2_BRIGHTNESS" val="0"/>
  <p:tag name="KSO_WM_UNIT_FILL_FORE_SCHEMECOLOR_INDEX_2" val="15"/>
  <p:tag name="KSO_WM_UNIT_FILL_FORE_SCHEMECOLOR_INDEX_2_POS" val="0.98"/>
  <p:tag name="KSO_WM_UNIT_FILL_FORE_SCHEMECOLOR_INDEX_2_TRANS" val="0"/>
  <p:tag name="KSO_WM_UNIT_FILL_GRADIENT_TYPE" val="0"/>
  <p:tag name="KSO_WM_UNIT_FILL_GRADIENT_ANGLE" val="90"/>
  <p:tag name="KSO_WM_UNIT_FILL_GRADIENT_Direction" val="1"/>
  <p:tag name="KSO_WM_UNIT_FILL_TYPE" val="3"/>
  <p:tag name="KSO_WM_UNIT_TEXT_FILL_FORE_SCHEMECOLOR_INDEX_BRIGHTNESS" val="0"/>
  <p:tag name="KSO_WM_UNIT_TEXT_FILL_FORE_SCHEMECOLOR_INDEX" val="2"/>
  <p:tag name="KSO_WM_UNIT_TEXT_FILL_TYPE" val="1"/>
</p:tagLst>
</file>

<file path=ppt/tags/tag1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WM_BEAUTIFY_SHAPE_IDENTITY" val="{2f8ad706-cf86-4b1e-965c-856ff31f4916}"/>
  <p:tag name="KSO_WM_UNIT_TYPE" val="i"/>
  <p:tag name="KSO_WM_UNIT_FILL_FORE_SCHEMECOLOR_INDEX_1_BRIGHTNESS" val="0"/>
  <p:tag name="KSO_WM_UNIT_FILL_FORE_SCHEMECOLOR_INDEX_1" val="16"/>
  <p:tag name="KSO_WM_UNIT_FILL_FORE_SCHEMECOLOR_INDEX_1_POS" val="0"/>
  <p:tag name="KSO_WM_UNIT_FILL_FORE_SCHEMECOLOR_INDEX_1_TRANS" val="0"/>
  <p:tag name="KSO_WM_UNIT_FILL_FORE_SCHEMECOLOR_INDEX_2_BRIGHTNESS" val="0"/>
  <p:tag name="KSO_WM_UNIT_FILL_FORE_SCHEMECOLOR_INDEX_2" val="15"/>
  <p:tag name="KSO_WM_UNIT_FILL_FORE_SCHEMECOLOR_INDEX_2_POS" val="1"/>
  <p:tag name="KSO_WM_UNIT_FILL_FORE_SCHEMECOLOR_INDEX_2_TRANS" val="0"/>
  <p:tag name="KSO_WM_UNIT_FILL_GRADIENT_TYPE" val="0"/>
  <p:tag name="KSO_WM_UNIT_FILL_GRADIENT_ANGLE" val="90"/>
  <p:tag name="KSO_WM_UNIT_FILL_GRADIENT_Direction" val="1"/>
  <p:tag name="KSO_WM_UNIT_FILL_TYPE" val="3"/>
  <p:tag name="KSO_WM_UNIT_TEXT_FILL_FORE_SCHEMECOLOR_INDEX_BRIGHTNESS" val="0"/>
  <p:tag name="KSO_WM_UNIT_TEXT_FILL_FORE_SCHEMECOLOR_INDEX" val="2"/>
  <p:tag name="KSO_WM_UNIT_TEXT_FILL_TYPE" val="1"/>
</p:tagLst>
</file>

<file path=ppt/tags/tag186.xml><?xml version="1.0" encoding="utf-8"?>
<p:tagLst xmlns:p="http://schemas.openxmlformats.org/presentationml/2006/main"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87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88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</p:tagLst>
</file>

<file path=ppt/tags/tag189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BEAUTIFY_FLAG" val=""/>
</p:tagLst>
</file>

<file path=ppt/tags/tag191.xml><?xml version="1.0" encoding="utf-8"?>
<p:tagLst xmlns:p="http://schemas.openxmlformats.org/presentationml/2006/main">
  <p:tag name="KSO_WM_BEAUTIFY_FLAG" val=""/>
</p:tagLst>
</file>

<file path=ppt/tags/tag192.xml><?xml version="1.0" encoding="utf-8"?>
<p:tagLst xmlns:p="http://schemas.openxmlformats.org/presentationml/2006/main">
  <p:tag name="KSO_WM_BEAUTIFY_FLAG" val=""/>
</p:tagLst>
</file>

<file path=ppt/tags/tag193.xml><?xml version="1.0" encoding="utf-8"?>
<p:tagLst xmlns:p="http://schemas.openxmlformats.org/presentationml/2006/main">
  <p:tag name="KSO_WM_BEAUTIFY_FLAG" val=""/>
</p:tagLst>
</file>

<file path=ppt/tags/tag194.xml><?xml version="1.0" encoding="utf-8"?>
<p:tagLst xmlns:p="http://schemas.openxmlformats.org/presentationml/2006/main">
  <p:tag name="KSO_WM_BEAUTIFY_FLAG" val=""/>
</p:tagLst>
</file>

<file path=ppt/tags/tag195.xml><?xml version="1.0" encoding="utf-8"?>
<p:tagLst xmlns:p="http://schemas.openxmlformats.org/presentationml/2006/main">
  <p:tag name="KSO_WM_SLIDE_BK_DARK_LIGHT" val=""/>
  <p:tag name="KSO_WM_SLIDE_BACKGROUND_TYPE" val="general"/>
</p:tagLst>
</file>

<file path=ppt/tags/tag1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WM_BEAUTIFY_SHAPE_IDENTITY" val="{6221b368-03d6-41e1-b352-2005aa21f556}"/>
  <p:tag name="KSO_WM_UNIT_TYPE" val="i"/>
  <p:tag name="KSO_WM_UNIT_FILL_FORE_SCHEMECOLOR_INDEX_1_BRIGHTNESS" val="0"/>
  <p:tag name="KSO_WM_UNIT_FILL_FORE_SCHEMECOLOR_INDEX_1" val="16"/>
  <p:tag name="KSO_WM_UNIT_FILL_FORE_SCHEMECOLOR_INDEX_1_POS" val="0"/>
  <p:tag name="KSO_WM_UNIT_FILL_FORE_SCHEMECOLOR_INDEX_1_TRANS" val="0"/>
  <p:tag name="KSO_WM_UNIT_FILL_FORE_SCHEMECOLOR_INDEX_2_BRIGHTNESS" val="0"/>
  <p:tag name="KSO_WM_UNIT_FILL_FORE_SCHEMECOLOR_INDEX_2" val="15"/>
  <p:tag name="KSO_WM_UNIT_FILL_FORE_SCHEMECOLOR_INDEX_2_POS" val="0.98"/>
  <p:tag name="KSO_WM_UNIT_FILL_FORE_SCHEMECOLOR_INDEX_2_TRANS" val="0"/>
  <p:tag name="KSO_WM_UNIT_FILL_GRADIENT_TYPE" val="0"/>
  <p:tag name="KSO_WM_UNIT_FILL_GRADIENT_ANGLE" val="90"/>
  <p:tag name="KSO_WM_UNIT_FILL_GRADIENT_Direction" val="1"/>
  <p:tag name="KSO_WM_UNIT_FILL_TYPE" val="3"/>
  <p:tag name="KSO_WM_UNIT_TEXT_FILL_FORE_SCHEMECOLOR_INDEX_BRIGHTNESS" val="0"/>
  <p:tag name="KSO_WM_UNIT_TEXT_FILL_FORE_SCHEMECOLOR_INDEX" val="2"/>
  <p:tag name="KSO_WM_UNIT_TEXT_FILL_TYPE" val="1"/>
</p:tagLst>
</file>

<file path=ppt/tags/tag1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WM_BEAUTIFY_SHAPE_IDENTITY" val="{2f8ad706-cf86-4b1e-965c-856ff31f4916}"/>
  <p:tag name="KSO_WM_UNIT_TYPE" val="i"/>
  <p:tag name="KSO_WM_UNIT_FILL_FORE_SCHEMECOLOR_INDEX_1_BRIGHTNESS" val="0"/>
  <p:tag name="KSO_WM_UNIT_FILL_FORE_SCHEMECOLOR_INDEX_1" val="16"/>
  <p:tag name="KSO_WM_UNIT_FILL_FORE_SCHEMECOLOR_INDEX_1_POS" val="0"/>
  <p:tag name="KSO_WM_UNIT_FILL_FORE_SCHEMECOLOR_INDEX_1_TRANS" val="0"/>
  <p:tag name="KSO_WM_UNIT_FILL_FORE_SCHEMECOLOR_INDEX_2_BRIGHTNESS" val="0"/>
  <p:tag name="KSO_WM_UNIT_FILL_FORE_SCHEMECOLOR_INDEX_2" val="15"/>
  <p:tag name="KSO_WM_UNIT_FILL_FORE_SCHEMECOLOR_INDEX_2_POS" val="1"/>
  <p:tag name="KSO_WM_UNIT_FILL_FORE_SCHEMECOLOR_INDEX_2_TRANS" val="0"/>
  <p:tag name="KSO_WM_UNIT_FILL_GRADIENT_TYPE" val="0"/>
  <p:tag name="KSO_WM_UNIT_FILL_GRADIENT_ANGLE" val="90"/>
  <p:tag name="KSO_WM_UNIT_FILL_GRADIENT_Direction" val="1"/>
  <p:tag name="KSO_WM_UNIT_FILL_TYPE" val="3"/>
  <p:tag name="KSO_WM_UNIT_TEXT_FILL_FORE_SCHEMECOLOR_INDEX_BRIGHTNESS" val="0"/>
  <p:tag name="KSO_WM_UNIT_TEXT_FILL_FORE_SCHEMECOLOR_INDEX" val="2"/>
  <p:tag name="KSO_WM_UNIT_TEXT_FILL_TYPE" val="1"/>
</p:tagLst>
</file>

<file path=ppt/tags/tag198.xml><?xml version="1.0" encoding="utf-8"?>
<p:tagLst xmlns:p="http://schemas.openxmlformats.org/presentationml/2006/main"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99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1"/>
  <p:tag name="KSO_WM_UNIT_LAYERLEVEL" val="1"/>
  <p:tag name="KSO_WM_TAG_VERSION" val="1.0"/>
  <p:tag name="KSO_WM_BEAUTIFY_FLAG" val="#wm#"/>
  <p:tag name="KSO_WM_UNIT_TYPE" val="y"/>
  <p:tag name="KSO_WM_UNIT_INDEX" val="1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</p:tagLst>
</file>

<file path=ppt/tags/tag201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</p:tagLst>
</file>

<file path=ppt/tags/tag202.xml><?xml version="1.0" encoding="utf-8"?>
<p:tagLst xmlns:p="http://schemas.openxmlformats.org/presentationml/2006/main">
  <p:tag name="KSO_WM_BEAUTIFY_FLAG" val=""/>
</p:tagLst>
</file>

<file path=ppt/tags/tag203.xml><?xml version="1.0" encoding="utf-8"?>
<p:tagLst xmlns:p="http://schemas.openxmlformats.org/presentationml/2006/main">
  <p:tag name="KSO_WM_SLIDE_BK_DARK_LIGHT" val=""/>
  <p:tag name="KSO_WM_SLIDE_BACKGROUND_TYPE" val="general"/>
</p:tagLst>
</file>

<file path=ppt/tags/tag2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WM_BEAUTIFY_SHAPE_IDENTITY" val="{6221b368-03d6-41e1-b352-2005aa21f556}"/>
  <p:tag name="KSO_WM_UNIT_TYPE" val="i"/>
  <p:tag name="KSO_WM_UNIT_FILL_FORE_SCHEMECOLOR_INDEX_1_BRIGHTNESS" val="0"/>
  <p:tag name="KSO_WM_UNIT_FILL_FORE_SCHEMECOLOR_INDEX_1" val="16"/>
  <p:tag name="KSO_WM_UNIT_FILL_FORE_SCHEMECOLOR_INDEX_1_POS" val="0"/>
  <p:tag name="KSO_WM_UNIT_FILL_FORE_SCHEMECOLOR_INDEX_1_TRANS" val="0"/>
  <p:tag name="KSO_WM_UNIT_FILL_FORE_SCHEMECOLOR_INDEX_2_BRIGHTNESS" val="0"/>
  <p:tag name="KSO_WM_UNIT_FILL_FORE_SCHEMECOLOR_INDEX_2" val="15"/>
  <p:tag name="KSO_WM_UNIT_FILL_FORE_SCHEMECOLOR_INDEX_2_POS" val="0.98"/>
  <p:tag name="KSO_WM_UNIT_FILL_FORE_SCHEMECOLOR_INDEX_2_TRANS" val="0"/>
  <p:tag name="KSO_WM_UNIT_FILL_GRADIENT_TYPE" val="0"/>
  <p:tag name="KSO_WM_UNIT_FILL_GRADIENT_ANGLE" val="90"/>
  <p:tag name="KSO_WM_UNIT_FILL_GRADIENT_Direction" val="1"/>
  <p:tag name="KSO_WM_UNIT_FILL_TYPE" val="3"/>
  <p:tag name="KSO_WM_UNIT_TEXT_FILL_FORE_SCHEMECOLOR_INDEX_BRIGHTNESS" val="0"/>
  <p:tag name="KSO_WM_UNIT_TEXT_FILL_FORE_SCHEMECOLOR_INDEX" val="2"/>
  <p:tag name="KSO_WM_UNIT_TEXT_FILL_TYPE" val="1"/>
</p:tagLst>
</file>

<file path=ppt/tags/tag2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WM_BEAUTIFY_SHAPE_IDENTITY" val="{2f8ad706-cf86-4b1e-965c-856ff31f4916}"/>
  <p:tag name="KSO_WM_UNIT_TYPE" val="i"/>
  <p:tag name="KSO_WM_UNIT_FILL_FORE_SCHEMECOLOR_INDEX_1_BRIGHTNESS" val="0"/>
  <p:tag name="KSO_WM_UNIT_FILL_FORE_SCHEMECOLOR_INDEX_1" val="16"/>
  <p:tag name="KSO_WM_UNIT_FILL_FORE_SCHEMECOLOR_INDEX_1_POS" val="0"/>
  <p:tag name="KSO_WM_UNIT_FILL_FORE_SCHEMECOLOR_INDEX_1_TRANS" val="0"/>
  <p:tag name="KSO_WM_UNIT_FILL_FORE_SCHEMECOLOR_INDEX_2_BRIGHTNESS" val="0"/>
  <p:tag name="KSO_WM_UNIT_FILL_FORE_SCHEMECOLOR_INDEX_2" val="15"/>
  <p:tag name="KSO_WM_UNIT_FILL_FORE_SCHEMECOLOR_INDEX_2_POS" val="1"/>
  <p:tag name="KSO_WM_UNIT_FILL_FORE_SCHEMECOLOR_INDEX_2_TRANS" val="0"/>
  <p:tag name="KSO_WM_UNIT_FILL_GRADIENT_TYPE" val="0"/>
  <p:tag name="KSO_WM_UNIT_FILL_GRADIENT_ANGLE" val="90"/>
  <p:tag name="KSO_WM_UNIT_FILL_GRADIENT_Direction" val="1"/>
  <p:tag name="KSO_WM_UNIT_FILL_TYPE" val="3"/>
  <p:tag name="KSO_WM_UNIT_TEXT_FILL_FORE_SCHEMECOLOR_INDEX_BRIGHTNESS" val="0"/>
  <p:tag name="KSO_WM_UNIT_TEXT_FILL_FORE_SCHEMECOLOR_INDEX" val="2"/>
  <p:tag name="KSO_WM_UNIT_TEXT_FILL_TYPE" val="1"/>
</p:tagLst>
</file>

<file path=ppt/tags/tag206.xml><?xml version="1.0" encoding="utf-8"?>
<p:tagLst xmlns:p="http://schemas.openxmlformats.org/presentationml/2006/main"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07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08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</p:tagLst>
</file>

<file path=ppt/tags/tag209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KSO_WM_BEAUTIFY_FLAG" val=""/>
</p:tagLst>
</file>

<file path=ppt/tags/tag211.xml><?xml version="1.0" encoding="utf-8"?>
<p:tagLst xmlns:p="http://schemas.openxmlformats.org/presentationml/2006/main">
  <p:tag name="KSO_WM_SLIDE_BK_DARK_LIGHT" val=""/>
  <p:tag name="KSO_WM_SLIDE_BACKGROUND_TYPE" val="general"/>
</p:tagLst>
</file>

<file path=ppt/tags/tag2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WM_BEAUTIFY_SHAPE_IDENTITY" val="{6221b368-03d6-41e1-b352-2005aa21f556}"/>
  <p:tag name="KSO_WM_UNIT_TYPE" val="i"/>
  <p:tag name="KSO_WM_UNIT_FILL_FORE_SCHEMECOLOR_INDEX_1_BRIGHTNESS" val="0"/>
  <p:tag name="KSO_WM_UNIT_FILL_FORE_SCHEMECOLOR_INDEX_1" val="16"/>
  <p:tag name="KSO_WM_UNIT_FILL_FORE_SCHEMECOLOR_INDEX_1_POS" val="0"/>
  <p:tag name="KSO_WM_UNIT_FILL_FORE_SCHEMECOLOR_INDEX_1_TRANS" val="0"/>
  <p:tag name="KSO_WM_UNIT_FILL_FORE_SCHEMECOLOR_INDEX_2_BRIGHTNESS" val="0"/>
  <p:tag name="KSO_WM_UNIT_FILL_FORE_SCHEMECOLOR_INDEX_2" val="15"/>
  <p:tag name="KSO_WM_UNIT_FILL_FORE_SCHEMECOLOR_INDEX_2_POS" val="0.98"/>
  <p:tag name="KSO_WM_UNIT_FILL_FORE_SCHEMECOLOR_INDEX_2_TRANS" val="0"/>
  <p:tag name="KSO_WM_UNIT_FILL_GRADIENT_TYPE" val="0"/>
  <p:tag name="KSO_WM_UNIT_FILL_GRADIENT_ANGLE" val="90"/>
  <p:tag name="KSO_WM_UNIT_FILL_GRADIENT_Direction" val="1"/>
  <p:tag name="KSO_WM_UNIT_FILL_TYPE" val="3"/>
  <p:tag name="KSO_WM_UNIT_TEXT_FILL_FORE_SCHEMECOLOR_INDEX_BRIGHTNESS" val="0"/>
  <p:tag name="KSO_WM_UNIT_TEXT_FILL_FORE_SCHEMECOLOR_INDEX" val="2"/>
  <p:tag name="KSO_WM_UNIT_TEXT_FILL_TYPE" val="1"/>
</p:tagLst>
</file>

<file path=ppt/tags/tag2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WM_BEAUTIFY_SHAPE_IDENTITY" val="{2f8ad706-cf86-4b1e-965c-856ff31f4916}"/>
  <p:tag name="KSO_WM_UNIT_TYPE" val="i"/>
  <p:tag name="KSO_WM_UNIT_FILL_FORE_SCHEMECOLOR_INDEX_1_BRIGHTNESS" val="0"/>
  <p:tag name="KSO_WM_UNIT_FILL_FORE_SCHEMECOLOR_INDEX_1" val="16"/>
  <p:tag name="KSO_WM_UNIT_FILL_FORE_SCHEMECOLOR_INDEX_1_POS" val="0"/>
  <p:tag name="KSO_WM_UNIT_FILL_FORE_SCHEMECOLOR_INDEX_1_TRANS" val="0"/>
  <p:tag name="KSO_WM_UNIT_FILL_FORE_SCHEMECOLOR_INDEX_2_BRIGHTNESS" val="0"/>
  <p:tag name="KSO_WM_UNIT_FILL_FORE_SCHEMECOLOR_INDEX_2" val="15"/>
  <p:tag name="KSO_WM_UNIT_FILL_FORE_SCHEMECOLOR_INDEX_2_POS" val="1"/>
  <p:tag name="KSO_WM_UNIT_FILL_FORE_SCHEMECOLOR_INDEX_2_TRANS" val="0"/>
  <p:tag name="KSO_WM_UNIT_FILL_GRADIENT_TYPE" val="0"/>
  <p:tag name="KSO_WM_UNIT_FILL_GRADIENT_ANGLE" val="90"/>
  <p:tag name="KSO_WM_UNIT_FILL_GRADIENT_Direction" val="1"/>
  <p:tag name="KSO_WM_UNIT_FILL_TYPE" val="3"/>
  <p:tag name="KSO_WM_UNIT_TEXT_FILL_FORE_SCHEMECOLOR_INDEX_BRIGHTNESS" val="0"/>
  <p:tag name="KSO_WM_UNIT_TEXT_FILL_FORE_SCHEMECOLOR_INDEX" val="2"/>
  <p:tag name="KSO_WM_UNIT_TEXT_FILL_TYPE" val="1"/>
</p:tagLst>
</file>

<file path=ppt/tags/tag214.xml><?xml version="1.0" encoding="utf-8"?>
<p:tagLst xmlns:p="http://schemas.openxmlformats.org/presentationml/2006/main"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15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16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</p:tagLst>
</file>

<file path=ppt/tags/tag217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</p:tagLst>
</file>

<file path=ppt/tags/tag218.xml><?xml version="1.0" encoding="utf-8"?>
<p:tagLst xmlns:p="http://schemas.openxmlformats.org/presentationml/2006/main">
  <p:tag name="KSO_WM_BEAUTIFY_FLAG" val=""/>
</p:tagLst>
</file>

<file path=ppt/tags/tag219.xml><?xml version="1.0" encoding="utf-8"?>
<p:tagLst xmlns:p="http://schemas.openxmlformats.org/presentationml/2006/main">
  <p:tag name="KSO_WM_SLIDE_BK_DARK_LIGHT" val=""/>
  <p:tag name="KSO_WM_SLIDE_BACKGROUND_TYPE" val="general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WM_BEAUTIFY_SHAPE_IDENTITY" val="{6221b368-03d6-41e1-b352-2005aa21f556}"/>
  <p:tag name="KSO_WM_UNIT_TYPE" val="i"/>
  <p:tag name="KSO_WM_UNIT_FILL_FORE_SCHEMECOLOR_INDEX_1_BRIGHTNESS" val="0"/>
  <p:tag name="KSO_WM_UNIT_FILL_FORE_SCHEMECOLOR_INDEX_1" val="16"/>
  <p:tag name="KSO_WM_UNIT_FILL_FORE_SCHEMECOLOR_INDEX_1_POS" val="0"/>
  <p:tag name="KSO_WM_UNIT_FILL_FORE_SCHEMECOLOR_INDEX_1_TRANS" val="0"/>
  <p:tag name="KSO_WM_UNIT_FILL_FORE_SCHEMECOLOR_INDEX_2_BRIGHTNESS" val="0"/>
  <p:tag name="KSO_WM_UNIT_FILL_FORE_SCHEMECOLOR_INDEX_2" val="15"/>
  <p:tag name="KSO_WM_UNIT_FILL_FORE_SCHEMECOLOR_INDEX_2_POS" val="0.98"/>
  <p:tag name="KSO_WM_UNIT_FILL_FORE_SCHEMECOLOR_INDEX_2_TRANS" val="0"/>
  <p:tag name="KSO_WM_UNIT_FILL_GRADIENT_TYPE" val="0"/>
  <p:tag name="KSO_WM_UNIT_FILL_GRADIENT_ANGLE" val="90"/>
  <p:tag name="KSO_WM_UNIT_FILL_GRADIENT_Direction" val="1"/>
  <p:tag name="KSO_WM_UNIT_FILL_TYPE" val="3"/>
  <p:tag name="KSO_WM_UNIT_TEXT_FILL_FORE_SCHEMECOLOR_INDEX_BRIGHTNESS" val="0"/>
  <p:tag name="KSO_WM_UNIT_TEXT_FILL_FORE_SCHEMECOLOR_INDEX" val="2"/>
  <p:tag name="KSO_WM_UNIT_TEXT_FILL_TYPE" val="1"/>
</p:tagLst>
</file>

<file path=ppt/tags/tag2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WM_BEAUTIFY_SHAPE_IDENTITY" val="{2f8ad706-cf86-4b1e-965c-856ff31f4916}"/>
  <p:tag name="KSO_WM_UNIT_TYPE" val="i"/>
  <p:tag name="KSO_WM_UNIT_FILL_FORE_SCHEMECOLOR_INDEX_1_BRIGHTNESS" val="0"/>
  <p:tag name="KSO_WM_UNIT_FILL_FORE_SCHEMECOLOR_INDEX_1" val="16"/>
  <p:tag name="KSO_WM_UNIT_FILL_FORE_SCHEMECOLOR_INDEX_1_POS" val="0"/>
  <p:tag name="KSO_WM_UNIT_FILL_FORE_SCHEMECOLOR_INDEX_1_TRANS" val="0"/>
  <p:tag name="KSO_WM_UNIT_FILL_FORE_SCHEMECOLOR_INDEX_2_BRIGHTNESS" val="0"/>
  <p:tag name="KSO_WM_UNIT_FILL_FORE_SCHEMECOLOR_INDEX_2" val="15"/>
  <p:tag name="KSO_WM_UNIT_FILL_FORE_SCHEMECOLOR_INDEX_2_POS" val="1"/>
  <p:tag name="KSO_WM_UNIT_FILL_FORE_SCHEMECOLOR_INDEX_2_TRANS" val="0"/>
  <p:tag name="KSO_WM_UNIT_FILL_GRADIENT_TYPE" val="0"/>
  <p:tag name="KSO_WM_UNIT_FILL_GRADIENT_ANGLE" val="90"/>
  <p:tag name="KSO_WM_UNIT_FILL_GRADIENT_Direction" val="1"/>
  <p:tag name="KSO_WM_UNIT_FILL_TYPE" val="3"/>
  <p:tag name="KSO_WM_UNIT_TEXT_FILL_FORE_SCHEMECOLOR_INDEX_BRIGHTNESS" val="0"/>
  <p:tag name="KSO_WM_UNIT_TEXT_FILL_FORE_SCHEMECOLOR_INDEX" val="2"/>
  <p:tag name="KSO_WM_UNIT_TEXT_FILL_TYPE" val="1"/>
</p:tagLst>
</file>

<file path=ppt/tags/tag222.xml><?xml version="1.0" encoding="utf-8"?>
<p:tagLst xmlns:p="http://schemas.openxmlformats.org/presentationml/2006/main"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23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24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</p:tagLst>
</file>

<file path=ppt/tags/tag225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</p:tagLst>
</file>

<file path=ppt/tags/tag226.xml><?xml version="1.0" encoding="utf-8"?>
<p:tagLst xmlns:p="http://schemas.openxmlformats.org/presentationml/2006/main">
  <p:tag name="KSO_WM_BEAUTIFY_FLAG" val=""/>
</p:tagLst>
</file>

<file path=ppt/tags/tag227.xml><?xml version="1.0" encoding="utf-8"?>
<p:tagLst xmlns:p="http://schemas.openxmlformats.org/presentationml/2006/main">
  <p:tag name="KSO_WM_SLIDE_BK_DARK_LIGHT" val=""/>
  <p:tag name="KSO_WM_SLIDE_BACKGROUND_TYPE" val="general"/>
</p:tagLst>
</file>

<file path=ppt/tags/tag2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WM_BEAUTIFY_SHAPE_IDENTITY" val="{6221b368-03d6-41e1-b352-2005aa21f556}"/>
  <p:tag name="KSO_WM_UNIT_TYPE" val="i"/>
  <p:tag name="KSO_WM_UNIT_FILL_FORE_SCHEMECOLOR_INDEX_1_BRIGHTNESS" val="0"/>
  <p:tag name="KSO_WM_UNIT_FILL_FORE_SCHEMECOLOR_INDEX_1" val="16"/>
  <p:tag name="KSO_WM_UNIT_FILL_FORE_SCHEMECOLOR_INDEX_1_POS" val="0"/>
  <p:tag name="KSO_WM_UNIT_FILL_FORE_SCHEMECOLOR_INDEX_1_TRANS" val="0"/>
  <p:tag name="KSO_WM_UNIT_FILL_FORE_SCHEMECOLOR_INDEX_2_BRIGHTNESS" val="0"/>
  <p:tag name="KSO_WM_UNIT_FILL_FORE_SCHEMECOLOR_INDEX_2" val="15"/>
  <p:tag name="KSO_WM_UNIT_FILL_FORE_SCHEMECOLOR_INDEX_2_POS" val="0.98"/>
  <p:tag name="KSO_WM_UNIT_FILL_FORE_SCHEMECOLOR_INDEX_2_TRANS" val="0"/>
  <p:tag name="KSO_WM_UNIT_FILL_GRADIENT_TYPE" val="0"/>
  <p:tag name="KSO_WM_UNIT_FILL_GRADIENT_ANGLE" val="90"/>
  <p:tag name="KSO_WM_UNIT_FILL_GRADIENT_Direction" val="1"/>
  <p:tag name="KSO_WM_UNIT_FILL_TYPE" val="3"/>
  <p:tag name="KSO_WM_UNIT_TEXT_FILL_FORE_SCHEMECOLOR_INDEX_BRIGHTNESS" val="0"/>
  <p:tag name="KSO_WM_UNIT_TEXT_FILL_FORE_SCHEMECOLOR_INDEX" val="2"/>
  <p:tag name="KSO_WM_UNIT_TEXT_FILL_TYPE" val="1"/>
</p:tagLst>
</file>

<file path=ppt/tags/tag2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WM_BEAUTIFY_SHAPE_IDENTITY" val="{2f8ad706-cf86-4b1e-965c-856ff31f4916}"/>
  <p:tag name="KSO_WM_UNIT_TYPE" val="i"/>
  <p:tag name="KSO_WM_UNIT_FILL_FORE_SCHEMECOLOR_INDEX_1_BRIGHTNESS" val="0"/>
  <p:tag name="KSO_WM_UNIT_FILL_FORE_SCHEMECOLOR_INDEX_1" val="16"/>
  <p:tag name="KSO_WM_UNIT_FILL_FORE_SCHEMECOLOR_INDEX_1_POS" val="0"/>
  <p:tag name="KSO_WM_UNIT_FILL_FORE_SCHEMECOLOR_INDEX_1_TRANS" val="0"/>
  <p:tag name="KSO_WM_UNIT_FILL_FORE_SCHEMECOLOR_INDEX_2_BRIGHTNESS" val="0"/>
  <p:tag name="KSO_WM_UNIT_FILL_FORE_SCHEMECOLOR_INDEX_2" val="15"/>
  <p:tag name="KSO_WM_UNIT_FILL_FORE_SCHEMECOLOR_INDEX_2_POS" val="1"/>
  <p:tag name="KSO_WM_UNIT_FILL_FORE_SCHEMECOLOR_INDEX_2_TRANS" val="0"/>
  <p:tag name="KSO_WM_UNIT_FILL_GRADIENT_TYPE" val="0"/>
  <p:tag name="KSO_WM_UNIT_FILL_GRADIENT_ANGLE" val="90"/>
  <p:tag name="KSO_WM_UNIT_FILL_GRADIENT_Direction" val="1"/>
  <p:tag name="KSO_WM_UNIT_FILL_TYPE" val="3"/>
  <p:tag name="KSO_WM_UNIT_TEXT_FILL_FORE_SCHEMECOLOR_INDEX_BRIGHTNESS" val="0"/>
  <p:tag name="KSO_WM_UNIT_TEXT_FILL_FORE_SCHEMECOLOR_INDEX" val="2"/>
  <p:tag name="KSO_WM_UNIT_TEXT_FILL_TYPE" val="1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30.xml><?xml version="1.0" encoding="utf-8"?>
<p:tagLst xmlns:p="http://schemas.openxmlformats.org/presentationml/2006/main"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31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32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</p:tagLst>
</file>

<file path=ppt/tags/tag233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</p:tagLst>
</file>

<file path=ppt/tags/tag234.xml><?xml version="1.0" encoding="utf-8"?>
<p:tagLst xmlns:p="http://schemas.openxmlformats.org/presentationml/2006/main">
  <p:tag name="KSO_WM_BEAUTIFY_FLAG" val=""/>
</p:tagLst>
</file>

<file path=ppt/tags/tag235.xml><?xml version="1.0" encoding="utf-8"?>
<p:tagLst xmlns:p="http://schemas.openxmlformats.org/presentationml/2006/main">
  <p:tag name="KSO_WM_BEAUTIFY_FLAG" val=""/>
</p:tagLst>
</file>

<file path=ppt/tags/tag236.xml><?xml version="1.0" encoding="utf-8"?>
<p:tagLst xmlns:p="http://schemas.openxmlformats.org/presentationml/2006/main">
  <p:tag name="KSO_WM_BEAUTIFY_FLAG" val=""/>
</p:tagLst>
</file>

<file path=ppt/tags/tag237.xml><?xml version="1.0" encoding="utf-8"?>
<p:tagLst xmlns:p="http://schemas.openxmlformats.org/presentationml/2006/main">
  <p:tag name="KSO_WM_BEAUTIFY_FLAG" val=""/>
</p:tagLst>
</file>

<file path=ppt/tags/tag238.xml><?xml version="1.0" encoding="utf-8"?>
<p:tagLst xmlns:p="http://schemas.openxmlformats.org/presentationml/2006/main">
  <p:tag name="KSO_WM_BEAUTIFY_FLAG" val=""/>
</p:tagLst>
</file>

<file path=ppt/tags/tag239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40.xml><?xml version="1.0" encoding="utf-8"?>
<p:tagLst xmlns:p="http://schemas.openxmlformats.org/presentationml/2006/main">
  <p:tag name="KSO_WM_SLIDE_BK_DARK_LIGHT" val=""/>
  <p:tag name="KSO_WM_SLIDE_BACKGROUND_TYPE" val="general"/>
</p:tagLst>
</file>

<file path=ppt/tags/tag2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WM_BEAUTIFY_SHAPE_IDENTITY" val="{6221b368-03d6-41e1-b352-2005aa21f556}"/>
  <p:tag name="KSO_WM_UNIT_TYPE" val="i"/>
  <p:tag name="KSO_WM_UNIT_FILL_FORE_SCHEMECOLOR_INDEX_1_BRIGHTNESS" val="0"/>
  <p:tag name="KSO_WM_UNIT_FILL_FORE_SCHEMECOLOR_INDEX_1" val="16"/>
  <p:tag name="KSO_WM_UNIT_FILL_FORE_SCHEMECOLOR_INDEX_1_POS" val="0"/>
  <p:tag name="KSO_WM_UNIT_FILL_FORE_SCHEMECOLOR_INDEX_1_TRANS" val="0"/>
  <p:tag name="KSO_WM_UNIT_FILL_FORE_SCHEMECOLOR_INDEX_2_BRIGHTNESS" val="0"/>
  <p:tag name="KSO_WM_UNIT_FILL_FORE_SCHEMECOLOR_INDEX_2" val="15"/>
  <p:tag name="KSO_WM_UNIT_FILL_FORE_SCHEMECOLOR_INDEX_2_POS" val="0.98"/>
  <p:tag name="KSO_WM_UNIT_FILL_FORE_SCHEMECOLOR_INDEX_2_TRANS" val="0"/>
  <p:tag name="KSO_WM_UNIT_FILL_GRADIENT_TYPE" val="0"/>
  <p:tag name="KSO_WM_UNIT_FILL_GRADIENT_ANGLE" val="90"/>
  <p:tag name="KSO_WM_UNIT_FILL_GRADIENT_Direction" val="1"/>
  <p:tag name="KSO_WM_UNIT_FILL_TYPE" val="3"/>
  <p:tag name="KSO_WM_UNIT_TEXT_FILL_FORE_SCHEMECOLOR_INDEX_BRIGHTNESS" val="0"/>
  <p:tag name="KSO_WM_UNIT_TEXT_FILL_FORE_SCHEMECOLOR_INDEX" val="2"/>
  <p:tag name="KSO_WM_UNIT_TEXT_FILL_TYPE" val="1"/>
</p:tagLst>
</file>

<file path=ppt/tags/tag2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WM_BEAUTIFY_SHAPE_IDENTITY" val="{2f8ad706-cf86-4b1e-965c-856ff31f4916}"/>
  <p:tag name="KSO_WM_UNIT_TYPE" val="i"/>
  <p:tag name="KSO_WM_UNIT_FILL_FORE_SCHEMECOLOR_INDEX_1_BRIGHTNESS" val="0"/>
  <p:tag name="KSO_WM_UNIT_FILL_FORE_SCHEMECOLOR_INDEX_1" val="16"/>
  <p:tag name="KSO_WM_UNIT_FILL_FORE_SCHEMECOLOR_INDEX_1_POS" val="0"/>
  <p:tag name="KSO_WM_UNIT_FILL_FORE_SCHEMECOLOR_INDEX_1_TRANS" val="0"/>
  <p:tag name="KSO_WM_UNIT_FILL_FORE_SCHEMECOLOR_INDEX_2_BRIGHTNESS" val="0"/>
  <p:tag name="KSO_WM_UNIT_FILL_FORE_SCHEMECOLOR_INDEX_2" val="15"/>
  <p:tag name="KSO_WM_UNIT_FILL_FORE_SCHEMECOLOR_INDEX_2_POS" val="1"/>
  <p:tag name="KSO_WM_UNIT_FILL_FORE_SCHEMECOLOR_INDEX_2_TRANS" val="0"/>
  <p:tag name="KSO_WM_UNIT_FILL_GRADIENT_TYPE" val="0"/>
  <p:tag name="KSO_WM_UNIT_FILL_GRADIENT_ANGLE" val="90"/>
  <p:tag name="KSO_WM_UNIT_FILL_GRADIENT_Direction" val="1"/>
  <p:tag name="KSO_WM_UNIT_FILL_TYPE" val="3"/>
  <p:tag name="KSO_WM_UNIT_TEXT_FILL_FORE_SCHEMECOLOR_INDEX_BRIGHTNESS" val="0"/>
  <p:tag name="KSO_WM_UNIT_TEXT_FILL_FORE_SCHEMECOLOR_INDEX" val="2"/>
  <p:tag name="KSO_WM_UNIT_TEXT_FILL_TYPE" val="1"/>
</p:tagLst>
</file>

<file path=ppt/tags/tag243.xml><?xml version="1.0" encoding="utf-8"?>
<p:tagLst xmlns:p="http://schemas.openxmlformats.org/presentationml/2006/main"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44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45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</p:tagLst>
</file>

<file path=ppt/tags/tag246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</p:tagLst>
</file>

<file path=ppt/tags/tag247.xml><?xml version="1.0" encoding="utf-8"?>
<p:tagLst xmlns:p="http://schemas.openxmlformats.org/presentationml/2006/main">
  <p:tag name="KSO_WM_BEAUTIFY_FLAG" val=""/>
</p:tagLst>
</file>

<file path=ppt/tags/tag248.xml><?xml version="1.0" encoding="utf-8"?>
<p:tagLst xmlns:p="http://schemas.openxmlformats.org/presentationml/2006/main">
  <p:tag name="KSO_WM_BEAUTIFY_FLAG" val=""/>
</p:tagLst>
</file>

<file path=ppt/tags/tag249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50.xml><?xml version="1.0" encoding="utf-8"?>
<p:tagLst xmlns:p="http://schemas.openxmlformats.org/presentationml/2006/main">
  <p:tag name="KSO_WM_BEAUTIFY_FLAG" val=""/>
</p:tagLst>
</file>

<file path=ppt/tags/tag251.xml><?xml version="1.0" encoding="utf-8"?>
<p:tagLst xmlns:p="http://schemas.openxmlformats.org/presentationml/2006/main">
  <p:tag name="KSO_WM_BEAUTIFY_FLAG" val=""/>
</p:tagLst>
</file>

<file path=ppt/tags/tag252.xml><?xml version="1.0" encoding="utf-8"?>
<p:tagLst xmlns:p="http://schemas.openxmlformats.org/presentationml/2006/main">
  <p:tag name="KSO_WM_SLIDE_BK_DARK_LIGHT" val=""/>
  <p:tag name="KSO_WM_SLIDE_BACKGROUND_TYPE" val="general"/>
</p:tagLst>
</file>

<file path=ppt/tags/tag2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WM_BEAUTIFY_SHAPE_IDENTITY" val="{6221b368-03d6-41e1-b352-2005aa21f556}"/>
  <p:tag name="KSO_WM_UNIT_TYPE" val="i"/>
  <p:tag name="KSO_WM_UNIT_FILL_FORE_SCHEMECOLOR_INDEX_1_BRIGHTNESS" val="0"/>
  <p:tag name="KSO_WM_UNIT_FILL_FORE_SCHEMECOLOR_INDEX_1" val="16"/>
  <p:tag name="KSO_WM_UNIT_FILL_FORE_SCHEMECOLOR_INDEX_1_POS" val="0"/>
  <p:tag name="KSO_WM_UNIT_FILL_FORE_SCHEMECOLOR_INDEX_1_TRANS" val="0"/>
  <p:tag name="KSO_WM_UNIT_FILL_FORE_SCHEMECOLOR_INDEX_2_BRIGHTNESS" val="0"/>
  <p:tag name="KSO_WM_UNIT_FILL_FORE_SCHEMECOLOR_INDEX_2" val="15"/>
  <p:tag name="KSO_WM_UNIT_FILL_FORE_SCHEMECOLOR_INDEX_2_POS" val="0.98"/>
  <p:tag name="KSO_WM_UNIT_FILL_FORE_SCHEMECOLOR_INDEX_2_TRANS" val="0"/>
  <p:tag name="KSO_WM_UNIT_FILL_GRADIENT_TYPE" val="0"/>
  <p:tag name="KSO_WM_UNIT_FILL_GRADIENT_ANGLE" val="90"/>
  <p:tag name="KSO_WM_UNIT_FILL_GRADIENT_Direction" val="1"/>
  <p:tag name="KSO_WM_UNIT_FILL_TYPE" val="3"/>
  <p:tag name="KSO_WM_UNIT_TEXT_FILL_FORE_SCHEMECOLOR_INDEX_BRIGHTNESS" val="0"/>
  <p:tag name="KSO_WM_UNIT_TEXT_FILL_FORE_SCHEMECOLOR_INDEX" val="2"/>
  <p:tag name="KSO_WM_UNIT_TEXT_FILL_TYPE" val="1"/>
</p:tagLst>
</file>

<file path=ppt/tags/tag2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WM_BEAUTIFY_SHAPE_IDENTITY" val="{2f8ad706-cf86-4b1e-965c-856ff31f4916}"/>
  <p:tag name="KSO_WM_UNIT_TYPE" val="i"/>
  <p:tag name="KSO_WM_UNIT_FILL_FORE_SCHEMECOLOR_INDEX_1_BRIGHTNESS" val="0"/>
  <p:tag name="KSO_WM_UNIT_FILL_FORE_SCHEMECOLOR_INDEX_1" val="16"/>
  <p:tag name="KSO_WM_UNIT_FILL_FORE_SCHEMECOLOR_INDEX_1_POS" val="0"/>
  <p:tag name="KSO_WM_UNIT_FILL_FORE_SCHEMECOLOR_INDEX_1_TRANS" val="0"/>
  <p:tag name="KSO_WM_UNIT_FILL_FORE_SCHEMECOLOR_INDEX_2_BRIGHTNESS" val="0"/>
  <p:tag name="KSO_WM_UNIT_FILL_FORE_SCHEMECOLOR_INDEX_2" val="15"/>
  <p:tag name="KSO_WM_UNIT_FILL_FORE_SCHEMECOLOR_INDEX_2_POS" val="1"/>
  <p:tag name="KSO_WM_UNIT_FILL_FORE_SCHEMECOLOR_INDEX_2_TRANS" val="0"/>
  <p:tag name="KSO_WM_UNIT_FILL_GRADIENT_TYPE" val="0"/>
  <p:tag name="KSO_WM_UNIT_FILL_GRADIENT_ANGLE" val="90"/>
  <p:tag name="KSO_WM_UNIT_FILL_GRADIENT_Direction" val="1"/>
  <p:tag name="KSO_WM_UNIT_FILL_TYPE" val="3"/>
  <p:tag name="KSO_WM_UNIT_TEXT_FILL_FORE_SCHEMECOLOR_INDEX_BRIGHTNESS" val="0"/>
  <p:tag name="KSO_WM_UNIT_TEXT_FILL_FORE_SCHEMECOLOR_INDEX" val="2"/>
  <p:tag name="KSO_WM_UNIT_TEXT_FILL_TYPE" val="1"/>
</p:tagLst>
</file>

<file path=ppt/tags/tag255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56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</p:tagLst>
</file>

<file path=ppt/tags/tag257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</p:tagLst>
</file>

<file path=ppt/tags/tag258.xml><?xml version="1.0" encoding="utf-8"?>
<p:tagLst xmlns:p="http://schemas.openxmlformats.org/presentationml/2006/main">
  <p:tag name="KSO_WM_SLIDE_BK_DARK_LIGHT" val=""/>
  <p:tag name="KSO_WM_SLIDE_BACKGROUND_TYPE" val="general"/>
</p:tagLst>
</file>

<file path=ppt/tags/tag2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WM_BEAUTIFY_SHAPE_IDENTITY" val="{6221b368-03d6-41e1-b352-2005aa21f556}"/>
  <p:tag name="KSO_WM_UNIT_TYPE" val="i"/>
  <p:tag name="KSO_WM_UNIT_FILL_FORE_SCHEMECOLOR_INDEX_1_BRIGHTNESS" val="0"/>
  <p:tag name="KSO_WM_UNIT_FILL_FORE_SCHEMECOLOR_INDEX_1" val="16"/>
  <p:tag name="KSO_WM_UNIT_FILL_FORE_SCHEMECOLOR_INDEX_1_POS" val="0"/>
  <p:tag name="KSO_WM_UNIT_FILL_FORE_SCHEMECOLOR_INDEX_1_TRANS" val="0"/>
  <p:tag name="KSO_WM_UNIT_FILL_FORE_SCHEMECOLOR_INDEX_2_BRIGHTNESS" val="0"/>
  <p:tag name="KSO_WM_UNIT_FILL_FORE_SCHEMECOLOR_INDEX_2" val="15"/>
  <p:tag name="KSO_WM_UNIT_FILL_FORE_SCHEMECOLOR_INDEX_2_POS" val="0.98"/>
  <p:tag name="KSO_WM_UNIT_FILL_FORE_SCHEMECOLOR_INDEX_2_TRANS" val="0"/>
  <p:tag name="KSO_WM_UNIT_FILL_GRADIENT_TYPE" val="0"/>
  <p:tag name="KSO_WM_UNIT_FILL_GRADIENT_ANGLE" val="90"/>
  <p:tag name="KSO_WM_UNIT_FILL_GRADIENT_Direction" val="1"/>
  <p:tag name="KSO_WM_UNIT_FILL_TYPE" val="3"/>
  <p:tag name="KSO_WM_UNIT_TEXT_FILL_FORE_SCHEMECOLOR_INDEX_BRIGHTNESS" val="0"/>
  <p:tag name="KSO_WM_UNIT_TEXT_FILL_FORE_SCHEMECOLOR_INDEX" val="2"/>
  <p:tag name="KSO_WM_UNIT_TEXT_FILL_TYPE" val="1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WM_BEAUTIFY_SHAPE_IDENTITY" val="{2f8ad706-cf86-4b1e-965c-856ff31f4916}"/>
  <p:tag name="KSO_WM_UNIT_TYPE" val="i"/>
  <p:tag name="KSO_WM_UNIT_FILL_FORE_SCHEMECOLOR_INDEX_1_BRIGHTNESS" val="0"/>
  <p:tag name="KSO_WM_UNIT_FILL_FORE_SCHEMECOLOR_INDEX_1" val="16"/>
  <p:tag name="KSO_WM_UNIT_FILL_FORE_SCHEMECOLOR_INDEX_1_POS" val="0"/>
  <p:tag name="KSO_WM_UNIT_FILL_FORE_SCHEMECOLOR_INDEX_1_TRANS" val="0"/>
  <p:tag name="KSO_WM_UNIT_FILL_FORE_SCHEMECOLOR_INDEX_2_BRIGHTNESS" val="0"/>
  <p:tag name="KSO_WM_UNIT_FILL_FORE_SCHEMECOLOR_INDEX_2" val="15"/>
  <p:tag name="KSO_WM_UNIT_FILL_FORE_SCHEMECOLOR_INDEX_2_POS" val="1"/>
  <p:tag name="KSO_WM_UNIT_FILL_FORE_SCHEMECOLOR_INDEX_2_TRANS" val="0"/>
  <p:tag name="KSO_WM_UNIT_FILL_GRADIENT_TYPE" val="0"/>
  <p:tag name="KSO_WM_UNIT_FILL_GRADIENT_ANGLE" val="90"/>
  <p:tag name="KSO_WM_UNIT_FILL_GRADIENT_Direction" val="1"/>
  <p:tag name="KSO_WM_UNIT_FILL_TYPE" val="3"/>
  <p:tag name="KSO_WM_UNIT_TEXT_FILL_FORE_SCHEMECOLOR_INDEX_BRIGHTNESS" val="0"/>
  <p:tag name="KSO_WM_UNIT_TEXT_FILL_FORE_SCHEMECOLOR_INDEX" val="2"/>
  <p:tag name="KSO_WM_UNIT_TEXT_FILL_TYPE" val="1"/>
</p:tagLst>
</file>

<file path=ppt/tags/tag261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62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</p:tagLst>
</file>

<file path=ppt/tags/tag263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</p:tagLst>
</file>

<file path=ppt/tags/tag264.xml><?xml version="1.0" encoding="utf-8"?>
<p:tagLst xmlns:p="http://schemas.openxmlformats.org/presentationml/2006/main">
  <p:tag name="KSO_WM_SLIDE_BK_DARK_LIGHT" val=""/>
  <p:tag name="KSO_WM_SLIDE_BACKGROUND_TYPE" val="general"/>
</p:tagLst>
</file>

<file path=ppt/tags/tag2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WM_BEAUTIFY_SHAPE_IDENTITY" val="{6221b368-03d6-41e1-b352-2005aa21f556}"/>
  <p:tag name="KSO_WM_UNIT_TYPE" val="i"/>
  <p:tag name="KSO_WM_UNIT_FILL_FORE_SCHEMECOLOR_INDEX_1_BRIGHTNESS" val="0"/>
  <p:tag name="KSO_WM_UNIT_FILL_FORE_SCHEMECOLOR_INDEX_1" val="16"/>
  <p:tag name="KSO_WM_UNIT_FILL_FORE_SCHEMECOLOR_INDEX_1_POS" val="0"/>
  <p:tag name="KSO_WM_UNIT_FILL_FORE_SCHEMECOLOR_INDEX_1_TRANS" val="0"/>
  <p:tag name="KSO_WM_UNIT_FILL_FORE_SCHEMECOLOR_INDEX_2_BRIGHTNESS" val="0"/>
  <p:tag name="KSO_WM_UNIT_FILL_FORE_SCHEMECOLOR_INDEX_2" val="15"/>
  <p:tag name="KSO_WM_UNIT_FILL_FORE_SCHEMECOLOR_INDEX_2_POS" val="0.98"/>
  <p:tag name="KSO_WM_UNIT_FILL_FORE_SCHEMECOLOR_INDEX_2_TRANS" val="0"/>
  <p:tag name="KSO_WM_UNIT_FILL_GRADIENT_TYPE" val="0"/>
  <p:tag name="KSO_WM_UNIT_FILL_GRADIENT_ANGLE" val="90"/>
  <p:tag name="KSO_WM_UNIT_FILL_GRADIENT_Direction" val="1"/>
  <p:tag name="KSO_WM_UNIT_FILL_TYPE" val="3"/>
  <p:tag name="KSO_WM_UNIT_TEXT_FILL_FORE_SCHEMECOLOR_INDEX_BRIGHTNESS" val="0"/>
  <p:tag name="KSO_WM_UNIT_TEXT_FILL_FORE_SCHEMECOLOR_INDEX" val="2"/>
  <p:tag name="KSO_WM_UNIT_TEXT_FILL_TYPE" val="1"/>
</p:tagLst>
</file>

<file path=ppt/tags/tag2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WM_BEAUTIFY_SHAPE_IDENTITY" val="{2f8ad706-cf86-4b1e-965c-856ff31f4916}"/>
  <p:tag name="KSO_WM_UNIT_TYPE" val="i"/>
  <p:tag name="KSO_WM_UNIT_FILL_FORE_SCHEMECOLOR_INDEX_1_BRIGHTNESS" val="0"/>
  <p:tag name="KSO_WM_UNIT_FILL_FORE_SCHEMECOLOR_INDEX_1" val="16"/>
  <p:tag name="KSO_WM_UNIT_FILL_FORE_SCHEMECOLOR_INDEX_1_POS" val="0"/>
  <p:tag name="KSO_WM_UNIT_FILL_FORE_SCHEMECOLOR_INDEX_1_TRANS" val="0"/>
  <p:tag name="KSO_WM_UNIT_FILL_FORE_SCHEMECOLOR_INDEX_2_BRIGHTNESS" val="0"/>
  <p:tag name="KSO_WM_UNIT_FILL_FORE_SCHEMECOLOR_INDEX_2" val="15"/>
  <p:tag name="KSO_WM_UNIT_FILL_FORE_SCHEMECOLOR_INDEX_2_POS" val="1"/>
  <p:tag name="KSO_WM_UNIT_FILL_FORE_SCHEMECOLOR_INDEX_2_TRANS" val="0"/>
  <p:tag name="KSO_WM_UNIT_FILL_GRADIENT_TYPE" val="0"/>
  <p:tag name="KSO_WM_UNIT_FILL_GRADIENT_ANGLE" val="90"/>
  <p:tag name="KSO_WM_UNIT_FILL_GRADIENT_Direction" val="1"/>
  <p:tag name="KSO_WM_UNIT_FILL_TYPE" val="3"/>
  <p:tag name="KSO_WM_UNIT_TEXT_FILL_FORE_SCHEMECOLOR_INDEX_BRIGHTNESS" val="0"/>
  <p:tag name="KSO_WM_UNIT_TEXT_FILL_FORE_SCHEMECOLOR_INDEX" val="2"/>
  <p:tag name="KSO_WM_UNIT_TEXT_FILL_TYPE" val="1"/>
</p:tagLst>
</file>

<file path=ppt/tags/tag267.xml><?xml version="1.0" encoding="utf-8"?>
<p:tagLst xmlns:p="http://schemas.openxmlformats.org/presentationml/2006/main"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68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69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0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</p:tagLst>
</file>

<file path=ppt/tags/tag271.xml><?xml version="1.0" encoding="utf-8"?>
<p:tagLst xmlns:p="http://schemas.openxmlformats.org/presentationml/2006/main">
  <p:tag name="KSO_WM_SLIDE_BK_DARK_LIGHT" val=""/>
  <p:tag name="KSO_WM_SLIDE_BACKGROUND_TYPE" val="general"/>
</p:tagLst>
</file>

<file path=ppt/tags/tag2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WM_BEAUTIFY_SHAPE_IDENTITY" val="{6221b368-03d6-41e1-b352-2005aa21f556}"/>
  <p:tag name="KSO_WM_UNIT_TYPE" val="i"/>
  <p:tag name="KSO_WM_UNIT_FILL_FORE_SCHEMECOLOR_INDEX_1_BRIGHTNESS" val="0"/>
  <p:tag name="KSO_WM_UNIT_FILL_FORE_SCHEMECOLOR_INDEX_1" val="16"/>
  <p:tag name="KSO_WM_UNIT_FILL_FORE_SCHEMECOLOR_INDEX_1_POS" val="0"/>
  <p:tag name="KSO_WM_UNIT_FILL_FORE_SCHEMECOLOR_INDEX_1_TRANS" val="0"/>
  <p:tag name="KSO_WM_UNIT_FILL_FORE_SCHEMECOLOR_INDEX_2_BRIGHTNESS" val="0"/>
  <p:tag name="KSO_WM_UNIT_FILL_FORE_SCHEMECOLOR_INDEX_2" val="15"/>
  <p:tag name="KSO_WM_UNIT_FILL_FORE_SCHEMECOLOR_INDEX_2_POS" val="0.98"/>
  <p:tag name="KSO_WM_UNIT_FILL_FORE_SCHEMECOLOR_INDEX_2_TRANS" val="0"/>
  <p:tag name="KSO_WM_UNIT_FILL_GRADIENT_TYPE" val="0"/>
  <p:tag name="KSO_WM_UNIT_FILL_GRADIENT_ANGLE" val="90"/>
  <p:tag name="KSO_WM_UNIT_FILL_GRADIENT_Direction" val="1"/>
  <p:tag name="KSO_WM_UNIT_FILL_TYPE" val="3"/>
  <p:tag name="KSO_WM_UNIT_TEXT_FILL_FORE_SCHEMECOLOR_INDEX_BRIGHTNESS" val="0"/>
  <p:tag name="KSO_WM_UNIT_TEXT_FILL_FORE_SCHEMECOLOR_INDEX" val="2"/>
  <p:tag name="KSO_WM_UNIT_TEXT_FILL_TYPE" val="1"/>
</p:tagLst>
</file>

<file path=ppt/tags/tag2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WM_BEAUTIFY_SHAPE_IDENTITY" val="{2f8ad706-cf86-4b1e-965c-856ff31f4916}"/>
  <p:tag name="KSO_WM_UNIT_TYPE" val="i"/>
  <p:tag name="KSO_WM_UNIT_FILL_FORE_SCHEMECOLOR_INDEX_1_BRIGHTNESS" val="0"/>
  <p:tag name="KSO_WM_UNIT_FILL_FORE_SCHEMECOLOR_INDEX_1" val="16"/>
  <p:tag name="KSO_WM_UNIT_FILL_FORE_SCHEMECOLOR_INDEX_1_POS" val="0"/>
  <p:tag name="KSO_WM_UNIT_FILL_FORE_SCHEMECOLOR_INDEX_1_TRANS" val="0"/>
  <p:tag name="KSO_WM_UNIT_FILL_FORE_SCHEMECOLOR_INDEX_2_BRIGHTNESS" val="0"/>
  <p:tag name="KSO_WM_UNIT_FILL_FORE_SCHEMECOLOR_INDEX_2" val="15"/>
  <p:tag name="KSO_WM_UNIT_FILL_FORE_SCHEMECOLOR_INDEX_2_POS" val="1"/>
  <p:tag name="KSO_WM_UNIT_FILL_FORE_SCHEMECOLOR_INDEX_2_TRANS" val="0"/>
  <p:tag name="KSO_WM_UNIT_FILL_GRADIENT_TYPE" val="0"/>
  <p:tag name="KSO_WM_UNIT_FILL_GRADIENT_ANGLE" val="90"/>
  <p:tag name="KSO_WM_UNIT_FILL_GRADIENT_Direction" val="1"/>
  <p:tag name="KSO_WM_UNIT_FILL_TYPE" val="3"/>
  <p:tag name="KSO_WM_UNIT_TEXT_FILL_FORE_SCHEMECOLOR_INDEX_BRIGHTNESS" val="0"/>
  <p:tag name="KSO_WM_UNIT_TEXT_FILL_FORE_SCHEMECOLOR_INDEX" val="2"/>
  <p:tag name="KSO_WM_UNIT_TEXT_FILL_TYPE" val="1"/>
</p:tagLst>
</file>

<file path=ppt/tags/tag274.xml><?xml version="1.0" encoding="utf-8"?>
<p:tagLst xmlns:p="http://schemas.openxmlformats.org/presentationml/2006/main"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75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76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</p:tagLst>
</file>

<file path=ppt/tags/tag277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</p:tagLst>
</file>

<file path=ppt/tags/tag278.xml><?xml version="1.0" encoding="utf-8"?>
<p:tagLst xmlns:p="http://schemas.openxmlformats.org/presentationml/2006/main">
  <p:tag name="KSO_WM_BEAUTIFY_FLAG" val=""/>
</p:tagLst>
</file>

<file path=ppt/tags/tag279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80.xml><?xml version="1.0" encoding="utf-8"?>
<p:tagLst xmlns:p="http://schemas.openxmlformats.org/presentationml/2006/main">
  <p:tag name="KSO_WM_BEAUTIFY_FLAG" val=""/>
</p:tagLst>
</file>

<file path=ppt/tags/tag281.xml><?xml version="1.0" encoding="utf-8"?>
<p:tagLst xmlns:p="http://schemas.openxmlformats.org/presentationml/2006/main">
  <p:tag name="KSO_WM_BEAUTIFY_FLAG" val=""/>
</p:tagLst>
</file>

<file path=ppt/tags/tag282.xml><?xml version="1.0" encoding="utf-8"?>
<p:tagLst xmlns:p="http://schemas.openxmlformats.org/presentationml/2006/main">
  <p:tag name="KSO_WM_SLIDE_BK_DARK_LIGHT" val=""/>
  <p:tag name="KSO_WM_SLIDE_BACKGROUND_TYPE" val="general"/>
</p:tagLst>
</file>

<file path=ppt/tags/tag2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WM_BEAUTIFY_SHAPE_IDENTITY" val="{6221b368-03d6-41e1-b352-2005aa21f556}"/>
  <p:tag name="KSO_WM_UNIT_TYPE" val="i"/>
  <p:tag name="KSO_WM_UNIT_FILL_FORE_SCHEMECOLOR_INDEX_1_BRIGHTNESS" val="0"/>
  <p:tag name="KSO_WM_UNIT_FILL_FORE_SCHEMECOLOR_INDEX_1" val="16"/>
  <p:tag name="KSO_WM_UNIT_FILL_FORE_SCHEMECOLOR_INDEX_1_POS" val="0"/>
  <p:tag name="KSO_WM_UNIT_FILL_FORE_SCHEMECOLOR_INDEX_1_TRANS" val="0"/>
  <p:tag name="KSO_WM_UNIT_FILL_FORE_SCHEMECOLOR_INDEX_2_BRIGHTNESS" val="0"/>
  <p:tag name="KSO_WM_UNIT_FILL_FORE_SCHEMECOLOR_INDEX_2" val="15"/>
  <p:tag name="KSO_WM_UNIT_FILL_FORE_SCHEMECOLOR_INDEX_2_POS" val="0.98"/>
  <p:tag name="KSO_WM_UNIT_FILL_FORE_SCHEMECOLOR_INDEX_2_TRANS" val="0"/>
  <p:tag name="KSO_WM_UNIT_FILL_GRADIENT_TYPE" val="0"/>
  <p:tag name="KSO_WM_UNIT_FILL_GRADIENT_ANGLE" val="90"/>
  <p:tag name="KSO_WM_UNIT_FILL_GRADIENT_Direction" val="1"/>
  <p:tag name="KSO_WM_UNIT_FILL_TYPE" val="3"/>
  <p:tag name="KSO_WM_UNIT_TEXT_FILL_FORE_SCHEMECOLOR_INDEX_BRIGHTNESS" val="0"/>
  <p:tag name="KSO_WM_UNIT_TEXT_FILL_FORE_SCHEMECOLOR_INDEX" val="2"/>
  <p:tag name="KSO_WM_UNIT_TEXT_FILL_TYPE" val="1"/>
</p:tagLst>
</file>

<file path=ppt/tags/tag2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WM_BEAUTIFY_SHAPE_IDENTITY" val="{2f8ad706-cf86-4b1e-965c-856ff31f4916}"/>
  <p:tag name="KSO_WM_UNIT_TYPE" val="i"/>
  <p:tag name="KSO_WM_UNIT_FILL_FORE_SCHEMECOLOR_INDEX_1_BRIGHTNESS" val="0"/>
  <p:tag name="KSO_WM_UNIT_FILL_FORE_SCHEMECOLOR_INDEX_1" val="16"/>
  <p:tag name="KSO_WM_UNIT_FILL_FORE_SCHEMECOLOR_INDEX_1_POS" val="0"/>
  <p:tag name="KSO_WM_UNIT_FILL_FORE_SCHEMECOLOR_INDEX_1_TRANS" val="0"/>
  <p:tag name="KSO_WM_UNIT_FILL_FORE_SCHEMECOLOR_INDEX_2_BRIGHTNESS" val="0"/>
  <p:tag name="KSO_WM_UNIT_FILL_FORE_SCHEMECOLOR_INDEX_2" val="15"/>
  <p:tag name="KSO_WM_UNIT_FILL_FORE_SCHEMECOLOR_INDEX_2_POS" val="1"/>
  <p:tag name="KSO_WM_UNIT_FILL_FORE_SCHEMECOLOR_INDEX_2_TRANS" val="0"/>
  <p:tag name="KSO_WM_UNIT_FILL_GRADIENT_TYPE" val="0"/>
  <p:tag name="KSO_WM_UNIT_FILL_GRADIENT_ANGLE" val="90"/>
  <p:tag name="KSO_WM_UNIT_FILL_GRADIENT_Direction" val="1"/>
  <p:tag name="KSO_WM_UNIT_FILL_TYPE" val="3"/>
  <p:tag name="KSO_WM_UNIT_TEXT_FILL_FORE_SCHEMECOLOR_INDEX_BRIGHTNESS" val="0"/>
  <p:tag name="KSO_WM_UNIT_TEXT_FILL_FORE_SCHEMECOLOR_INDEX" val="2"/>
  <p:tag name="KSO_WM_UNIT_TEXT_FILL_TYPE" val="1"/>
</p:tagLst>
</file>

<file path=ppt/tags/tag285.xml><?xml version="1.0" encoding="utf-8"?>
<p:tagLst xmlns:p="http://schemas.openxmlformats.org/presentationml/2006/main"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86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87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</p:tagLst>
</file>

<file path=ppt/tags/tag288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</p:tagLst>
</file>

<file path=ppt/tags/tag289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90.xml><?xml version="1.0" encoding="utf-8"?>
<p:tagLst xmlns:p="http://schemas.openxmlformats.org/presentationml/2006/main">
  <p:tag name="KSO_WM_BEAUTIFY_FLAG" val=""/>
</p:tagLst>
</file>

<file path=ppt/tags/tag291.xml><?xml version="1.0" encoding="utf-8"?>
<p:tagLst xmlns:p="http://schemas.openxmlformats.org/presentationml/2006/main">
  <p:tag name="KSO_WM_SLIDE_BK_DARK_LIGHT" val=""/>
  <p:tag name="KSO_WM_SLIDE_BACKGROUND_TYPE" val="general"/>
</p:tagLst>
</file>

<file path=ppt/tags/tag2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WM_BEAUTIFY_SHAPE_IDENTITY" val="{6221b368-03d6-41e1-b352-2005aa21f556}"/>
  <p:tag name="KSO_WM_UNIT_TYPE" val="i"/>
  <p:tag name="KSO_WM_UNIT_FILL_FORE_SCHEMECOLOR_INDEX_1_BRIGHTNESS" val="0"/>
  <p:tag name="KSO_WM_UNIT_FILL_FORE_SCHEMECOLOR_INDEX_1" val="16"/>
  <p:tag name="KSO_WM_UNIT_FILL_FORE_SCHEMECOLOR_INDEX_1_POS" val="0"/>
  <p:tag name="KSO_WM_UNIT_FILL_FORE_SCHEMECOLOR_INDEX_1_TRANS" val="0"/>
  <p:tag name="KSO_WM_UNIT_FILL_FORE_SCHEMECOLOR_INDEX_2_BRIGHTNESS" val="0"/>
  <p:tag name="KSO_WM_UNIT_FILL_FORE_SCHEMECOLOR_INDEX_2" val="15"/>
  <p:tag name="KSO_WM_UNIT_FILL_FORE_SCHEMECOLOR_INDEX_2_POS" val="0.98"/>
  <p:tag name="KSO_WM_UNIT_FILL_FORE_SCHEMECOLOR_INDEX_2_TRANS" val="0"/>
  <p:tag name="KSO_WM_UNIT_FILL_GRADIENT_TYPE" val="0"/>
  <p:tag name="KSO_WM_UNIT_FILL_GRADIENT_ANGLE" val="90"/>
  <p:tag name="KSO_WM_UNIT_FILL_GRADIENT_Direction" val="1"/>
  <p:tag name="KSO_WM_UNIT_FILL_TYPE" val="3"/>
  <p:tag name="KSO_WM_UNIT_TEXT_FILL_FORE_SCHEMECOLOR_INDEX_BRIGHTNESS" val="0"/>
  <p:tag name="KSO_WM_UNIT_TEXT_FILL_FORE_SCHEMECOLOR_INDEX" val="2"/>
  <p:tag name="KSO_WM_UNIT_TEXT_FILL_TYPE" val="1"/>
</p:tagLst>
</file>

<file path=ppt/tags/tag2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WM_BEAUTIFY_SHAPE_IDENTITY" val="{2f8ad706-cf86-4b1e-965c-856ff31f4916}"/>
  <p:tag name="KSO_WM_UNIT_TYPE" val="i"/>
  <p:tag name="KSO_WM_UNIT_FILL_FORE_SCHEMECOLOR_INDEX_1_BRIGHTNESS" val="0"/>
  <p:tag name="KSO_WM_UNIT_FILL_FORE_SCHEMECOLOR_INDEX_1" val="16"/>
  <p:tag name="KSO_WM_UNIT_FILL_FORE_SCHEMECOLOR_INDEX_1_POS" val="0"/>
  <p:tag name="KSO_WM_UNIT_FILL_FORE_SCHEMECOLOR_INDEX_1_TRANS" val="0"/>
  <p:tag name="KSO_WM_UNIT_FILL_FORE_SCHEMECOLOR_INDEX_2_BRIGHTNESS" val="0"/>
  <p:tag name="KSO_WM_UNIT_FILL_FORE_SCHEMECOLOR_INDEX_2" val="15"/>
  <p:tag name="KSO_WM_UNIT_FILL_FORE_SCHEMECOLOR_INDEX_2_POS" val="1"/>
  <p:tag name="KSO_WM_UNIT_FILL_FORE_SCHEMECOLOR_INDEX_2_TRANS" val="0"/>
  <p:tag name="KSO_WM_UNIT_FILL_GRADIENT_TYPE" val="0"/>
  <p:tag name="KSO_WM_UNIT_FILL_GRADIENT_ANGLE" val="90"/>
  <p:tag name="KSO_WM_UNIT_FILL_GRADIENT_Direction" val="1"/>
  <p:tag name="KSO_WM_UNIT_FILL_TYPE" val="3"/>
  <p:tag name="KSO_WM_UNIT_TEXT_FILL_FORE_SCHEMECOLOR_INDEX_BRIGHTNESS" val="0"/>
  <p:tag name="KSO_WM_UNIT_TEXT_FILL_FORE_SCHEMECOLOR_INDEX" val="2"/>
  <p:tag name="KSO_WM_UNIT_TEXT_FILL_TYPE" val="1"/>
</p:tagLst>
</file>

<file path=ppt/tags/tag294.xml><?xml version="1.0" encoding="utf-8"?>
<p:tagLst xmlns:p="http://schemas.openxmlformats.org/presentationml/2006/main"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95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96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</p:tagLst>
</file>

<file path=ppt/tags/tag297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</p:tagLst>
</file>

<file path=ppt/tags/tag298.xml><?xml version="1.0" encoding="utf-8"?>
<p:tagLst xmlns:p="http://schemas.openxmlformats.org/presentationml/2006/main">
  <p:tag name="KSO_WM_BEAUTIFY_FLAG" val=""/>
</p:tagLst>
</file>

<file path=ppt/tags/tag299.xml><?xml version="1.0" encoding="utf-8"?>
<p:tagLst xmlns:p="http://schemas.openxmlformats.org/presentationml/2006/main">
  <p:tag name="KSO_WM_SLIDE_BK_DARK_LIGHT" val=""/>
  <p:tag name="KSO_WM_SLIDE_BACKGROUND_TYPE" val="general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2"/>
  <p:tag name="KSO_WM_UNIT_LAYERLEVEL" val="1"/>
  <p:tag name="KSO_WM_TAG_VERSION" val="1.0"/>
  <p:tag name="KSO_WM_BEAUTIFY_FLAG" val="#wm#"/>
  <p:tag name="KSO_WM_UNIT_TYPE" val="y"/>
  <p:tag name="KSO_WM_UNIT_INDEX" val="2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WM_BEAUTIFY_SHAPE_IDENTITY" val="{6221b368-03d6-41e1-b352-2005aa21f556}"/>
  <p:tag name="KSO_WM_UNIT_TYPE" val="i"/>
  <p:tag name="KSO_WM_UNIT_FILL_FORE_SCHEMECOLOR_INDEX_1_BRIGHTNESS" val="0"/>
  <p:tag name="KSO_WM_UNIT_FILL_FORE_SCHEMECOLOR_INDEX_1" val="16"/>
  <p:tag name="KSO_WM_UNIT_FILL_FORE_SCHEMECOLOR_INDEX_1_POS" val="0"/>
  <p:tag name="KSO_WM_UNIT_FILL_FORE_SCHEMECOLOR_INDEX_1_TRANS" val="0"/>
  <p:tag name="KSO_WM_UNIT_FILL_FORE_SCHEMECOLOR_INDEX_2_BRIGHTNESS" val="0"/>
  <p:tag name="KSO_WM_UNIT_FILL_FORE_SCHEMECOLOR_INDEX_2" val="15"/>
  <p:tag name="KSO_WM_UNIT_FILL_FORE_SCHEMECOLOR_INDEX_2_POS" val="0.98"/>
  <p:tag name="KSO_WM_UNIT_FILL_FORE_SCHEMECOLOR_INDEX_2_TRANS" val="0"/>
  <p:tag name="KSO_WM_UNIT_FILL_GRADIENT_TYPE" val="0"/>
  <p:tag name="KSO_WM_UNIT_FILL_GRADIENT_ANGLE" val="90"/>
  <p:tag name="KSO_WM_UNIT_FILL_GRADIENT_Direction" val="1"/>
  <p:tag name="KSO_WM_UNIT_FILL_TYPE" val="3"/>
  <p:tag name="KSO_WM_UNIT_TEXT_FILL_FORE_SCHEMECOLOR_INDEX_BRIGHTNESS" val="0"/>
  <p:tag name="KSO_WM_UNIT_TEXT_FILL_FORE_SCHEMECOLOR_INDEX" val="2"/>
  <p:tag name="KSO_WM_UNIT_TEXT_FILL_TYPE" val="1"/>
</p:tagLst>
</file>

<file path=ppt/tags/tag3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WM_BEAUTIFY_SHAPE_IDENTITY" val="{2f8ad706-cf86-4b1e-965c-856ff31f4916}"/>
  <p:tag name="KSO_WM_UNIT_TYPE" val="i"/>
  <p:tag name="KSO_WM_UNIT_FILL_FORE_SCHEMECOLOR_INDEX_1_BRIGHTNESS" val="0"/>
  <p:tag name="KSO_WM_UNIT_FILL_FORE_SCHEMECOLOR_INDEX_1" val="16"/>
  <p:tag name="KSO_WM_UNIT_FILL_FORE_SCHEMECOLOR_INDEX_1_POS" val="0"/>
  <p:tag name="KSO_WM_UNIT_FILL_FORE_SCHEMECOLOR_INDEX_1_TRANS" val="0"/>
  <p:tag name="KSO_WM_UNIT_FILL_FORE_SCHEMECOLOR_INDEX_2_BRIGHTNESS" val="0"/>
  <p:tag name="KSO_WM_UNIT_FILL_FORE_SCHEMECOLOR_INDEX_2" val="15"/>
  <p:tag name="KSO_WM_UNIT_FILL_FORE_SCHEMECOLOR_INDEX_2_POS" val="1"/>
  <p:tag name="KSO_WM_UNIT_FILL_FORE_SCHEMECOLOR_INDEX_2_TRANS" val="0"/>
  <p:tag name="KSO_WM_UNIT_FILL_GRADIENT_TYPE" val="0"/>
  <p:tag name="KSO_WM_UNIT_FILL_GRADIENT_ANGLE" val="90"/>
  <p:tag name="KSO_WM_UNIT_FILL_GRADIENT_Direction" val="1"/>
  <p:tag name="KSO_WM_UNIT_FILL_TYPE" val="3"/>
  <p:tag name="KSO_WM_UNIT_TEXT_FILL_FORE_SCHEMECOLOR_INDEX_BRIGHTNESS" val="0"/>
  <p:tag name="KSO_WM_UNIT_TEXT_FILL_FORE_SCHEMECOLOR_INDEX" val="2"/>
  <p:tag name="KSO_WM_UNIT_TEXT_FILL_TYPE" val="1"/>
</p:tagLst>
</file>

<file path=ppt/tags/tag302.xml><?xml version="1.0" encoding="utf-8"?>
<p:tagLst xmlns:p="http://schemas.openxmlformats.org/presentationml/2006/main"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03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04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</p:tagLst>
</file>

<file path=ppt/tags/tag305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</p:tagLst>
</file>

<file path=ppt/tags/tag306.xml><?xml version="1.0" encoding="utf-8"?>
<p:tagLst xmlns:p="http://schemas.openxmlformats.org/presentationml/2006/main">
  <p:tag name="KSO_WM_BEAUTIFY_FLAG" val=""/>
</p:tagLst>
</file>

<file path=ppt/tags/tag307.xml><?xml version="1.0" encoding="utf-8"?>
<p:tagLst xmlns:p="http://schemas.openxmlformats.org/presentationml/2006/main">
  <p:tag name="KSO_WM_BEAUTIFY_FLAG" val=""/>
</p:tagLst>
</file>

<file path=ppt/tags/tag308.xml><?xml version="1.0" encoding="utf-8"?>
<p:tagLst xmlns:p="http://schemas.openxmlformats.org/presentationml/2006/main">
  <p:tag name="KSO_WM_BEAUTIFY_FLAG" val=""/>
</p:tagLst>
</file>

<file path=ppt/tags/tag309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0.xml><?xml version="1.0" encoding="utf-8"?>
<p:tagLst xmlns:p="http://schemas.openxmlformats.org/presentationml/2006/main">
  <p:tag name="KSO_WM_BEAUTIFY_FLAG" val=""/>
</p:tagLst>
</file>

<file path=ppt/tags/tag311.xml><?xml version="1.0" encoding="utf-8"?>
<p:tagLst xmlns:p="http://schemas.openxmlformats.org/presentationml/2006/main">
  <p:tag name="KSO_WM_BEAUTIFY_FLAG" val=""/>
</p:tagLst>
</file>

<file path=ppt/tags/tag312.xml><?xml version="1.0" encoding="utf-8"?>
<p:tagLst xmlns:p="http://schemas.openxmlformats.org/presentationml/2006/main">
  <p:tag name="KSO_WM_SLIDE_BK_DARK_LIGHT" val=""/>
  <p:tag name="KSO_WM_SLIDE_BACKGROUND_TYPE" val="general"/>
</p:tagLst>
</file>

<file path=ppt/tags/tag3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WM_BEAUTIFY_SHAPE_IDENTITY" val="{6221b368-03d6-41e1-b352-2005aa21f556}"/>
  <p:tag name="KSO_WM_UNIT_TYPE" val="i"/>
  <p:tag name="KSO_WM_UNIT_FILL_FORE_SCHEMECOLOR_INDEX_1_BRIGHTNESS" val="0"/>
  <p:tag name="KSO_WM_UNIT_FILL_FORE_SCHEMECOLOR_INDEX_1" val="16"/>
  <p:tag name="KSO_WM_UNIT_FILL_FORE_SCHEMECOLOR_INDEX_1_POS" val="0"/>
  <p:tag name="KSO_WM_UNIT_FILL_FORE_SCHEMECOLOR_INDEX_1_TRANS" val="0"/>
  <p:tag name="KSO_WM_UNIT_FILL_FORE_SCHEMECOLOR_INDEX_2_BRIGHTNESS" val="0"/>
  <p:tag name="KSO_WM_UNIT_FILL_FORE_SCHEMECOLOR_INDEX_2" val="15"/>
  <p:tag name="KSO_WM_UNIT_FILL_FORE_SCHEMECOLOR_INDEX_2_POS" val="0.98"/>
  <p:tag name="KSO_WM_UNIT_FILL_FORE_SCHEMECOLOR_INDEX_2_TRANS" val="0"/>
  <p:tag name="KSO_WM_UNIT_FILL_GRADIENT_TYPE" val="0"/>
  <p:tag name="KSO_WM_UNIT_FILL_GRADIENT_ANGLE" val="90"/>
  <p:tag name="KSO_WM_UNIT_FILL_GRADIENT_Direction" val="1"/>
  <p:tag name="KSO_WM_UNIT_FILL_TYPE" val="3"/>
  <p:tag name="KSO_WM_UNIT_TEXT_FILL_FORE_SCHEMECOLOR_INDEX_BRIGHTNESS" val="0"/>
  <p:tag name="KSO_WM_UNIT_TEXT_FILL_FORE_SCHEMECOLOR_INDEX" val="2"/>
  <p:tag name="KSO_WM_UNIT_TEXT_FILL_TYPE" val="1"/>
</p:tagLst>
</file>

<file path=ppt/tags/tag3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WM_BEAUTIFY_SHAPE_IDENTITY" val="{2f8ad706-cf86-4b1e-965c-856ff31f4916}"/>
  <p:tag name="KSO_WM_UNIT_TYPE" val="i"/>
  <p:tag name="KSO_WM_UNIT_FILL_FORE_SCHEMECOLOR_INDEX_1_BRIGHTNESS" val="0"/>
  <p:tag name="KSO_WM_UNIT_FILL_FORE_SCHEMECOLOR_INDEX_1" val="16"/>
  <p:tag name="KSO_WM_UNIT_FILL_FORE_SCHEMECOLOR_INDEX_1_POS" val="0"/>
  <p:tag name="KSO_WM_UNIT_FILL_FORE_SCHEMECOLOR_INDEX_1_TRANS" val="0"/>
  <p:tag name="KSO_WM_UNIT_FILL_FORE_SCHEMECOLOR_INDEX_2_BRIGHTNESS" val="0"/>
  <p:tag name="KSO_WM_UNIT_FILL_FORE_SCHEMECOLOR_INDEX_2" val="15"/>
  <p:tag name="KSO_WM_UNIT_FILL_FORE_SCHEMECOLOR_INDEX_2_POS" val="1"/>
  <p:tag name="KSO_WM_UNIT_FILL_FORE_SCHEMECOLOR_INDEX_2_TRANS" val="0"/>
  <p:tag name="KSO_WM_UNIT_FILL_GRADIENT_TYPE" val="0"/>
  <p:tag name="KSO_WM_UNIT_FILL_GRADIENT_ANGLE" val="90"/>
  <p:tag name="KSO_WM_UNIT_FILL_GRADIENT_Direction" val="1"/>
  <p:tag name="KSO_WM_UNIT_FILL_TYPE" val="3"/>
  <p:tag name="KSO_WM_UNIT_TEXT_FILL_FORE_SCHEMECOLOR_INDEX_BRIGHTNESS" val="0"/>
  <p:tag name="KSO_WM_UNIT_TEXT_FILL_FORE_SCHEMECOLOR_INDEX" val="2"/>
  <p:tag name="KSO_WM_UNIT_TEXT_FILL_TYPE" val="1"/>
</p:tagLst>
</file>

<file path=ppt/tags/tag315.xml><?xml version="1.0" encoding="utf-8"?>
<p:tagLst xmlns:p="http://schemas.openxmlformats.org/presentationml/2006/main"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16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17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</p:tagLst>
</file>

<file path=ppt/tags/tag318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</p:tagLst>
</file>

<file path=ppt/tags/tag319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0.xml><?xml version="1.0" encoding="utf-8"?>
<p:tagLst xmlns:p="http://schemas.openxmlformats.org/presentationml/2006/main">
  <p:tag name="KSO_WM_SLIDE_BK_DARK_LIGHT" val=""/>
  <p:tag name="KSO_WM_SLIDE_BACKGROUND_TYPE" val="general"/>
</p:tagLst>
</file>

<file path=ppt/tags/tag3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WM_BEAUTIFY_SHAPE_IDENTITY" val="{6221b368-03d6-41e1-b352-2005aa21f556}"/>
  <p:tag name="KSO_WM_UNIT_TYPE" val="i"/>
  <p:tag name="KSO_WM_UNIT_FILL_FORE_SCHEMECOLOR_INDEX_1_BRIGHTNESS" val="0"/>
  <p:tag name="KSO_WM_UNIT_FILL_FORE_SCHEMECOLOR_INDEX_1" val="16"/>
  <p:tag name="KSO_WM_UNIT_FILL_FORE_SCHEMECOLOR_INDEX_1_POS" val="0"/>
  <p:tag name="KSO_WM_UNIT_FILL_FORE_SCHEMECOLOR_INDEX_1_TRANS" val="0"/>
  <p:tag name="KSO_WM_UNIT_FILL_FORE_SCHEMECOLOR_INDEX_2_BRIGHTNESS" val="0"/>
  <p:tag name="KSO_WM_UNIT_FILL_FORE_SCHEMECOLOR_INDEX_2" val="15"/>
  <p:tag name="KSO_WM_UNIT_FILL_FORE_SCHEMECOLOR_INDEX_2_POS" val="0.98"/>
  <p:tag name="KSO_WM_UNIT_FILL_FORE_SCHEMECOLOR_INDEX_2_TRANS" val="0"/>
  <p:tag name="KSO_WM_UNIT_FILL_GRADIENT_TYPE" val="0"/>
  <p:tag name="KSO_WM_UNIT_FILL_GRADIENT_ANGLE" val="90"/>
  <p:tag name="KSO_WM_UNIT_FILL_GRADIENT_Direction" val="1"/>
  <p:tag name="KSO_WM_UNIT_FILL_TYPE" val="3"/>
  <p:tag name="KSO_WM_UNIT_TEXT_FILL_FORE_SCHEMECOLOR_INDEX_BRIGHTNESS" val="0"/>
  <p:tag name="KSO_WM_UNIT_TEXT_FILL_FORE_SCHEMECOLOR_INDEX" val="2"/>
  <p:tag name="KSO_WM_UNIT_TEXT_FILL_TYPE" val="1"/>
</p:tagLst>
</file>

<file path=ppt/tags/tag3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WM_BEAUTIFY_SHAPE_IDENTITY" val="{2f8ad706-cf86-4b1e-965c-856ff31f4916}"/>
  <p:tag name="KSO_WM_UNIT_TYPE" val="i"/>
  <p:tag name="KSO_WM_UNIT_FILL_FORE_SCHEMECOLOR_INDEX_1_BRIGHTNESS" val="0"/>
  <p:tag name="KSO_WM_UNIT_FILL_FORE_SCHEMECOLOR_INDEX_1" val="16"/>
  <p:tag name="KSO_WM_UNIT_FILL_FORE_SCHEMECOLOR_INDEX_1_POS" val="0"/>
  <p:tag name="KSO_WM_UNIT_FILL_FORE_SCHEMECOLOR_INDEX_1_TRANS" val="0"/>
  <p:tag name="KSO_WM_UNIT_FILL_FORE_SCHEMECOLOR_INDEX_2_BRIGHTNESS" val="0"/>
  <p:tag name="KSO_WM_UNIT_FILL_FORE_SCHEMECOLOR_INDEX_2" val="15"/>
  <p:tag name="KSO_WM_UNIT_FILL_FORE_SCHEMECOLOR_INDEX_2_POS" val="1"/>
  <p:tag name="KSO_WM_UNIT_FILL_FORE_SCHEMECOLOR_INDEX_2_TRANS" val="0"/>
  <p:tag name="KSO_WM_UNIT_FILL_GRADIENT_TYPE" val="0"/>
  <p:tag name="KSO_WM_UNIT_FILL_GRADIENT_ANGLE" val="90"/>
  <p:tag name="KSO_WM_UNIT_FILL_GRADIENT_Direction" val="1"/>
  <p:tag name="KSO_WM_UNIT_FILL_TYPE" val="3"/>
  <p:tag name="KSO_WM_UNIT_TEXT_FILL_FORE_SCHEMECOLOR_INDEX_BRIGHTNESS" val="0"/>
  <p:tag name="KSO_WM_UNIT_TEXT_FILL_FORE_SCHEMECOLOR_INDEX" val="2"/>
  <p:tag name="KSO_WM_UNIT_TEXT_FILL_TYPE" val="1"/>
</p:tagLst>
</file>

<file path=ppt/tags/tag323.xml><?xml version="1.0" encoding="utf-8"?>
<p:tagLst xmlns:p="http://schemas.openxmlformats.org/presentationml/2006/main"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24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25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</p:tagLst>
</file>

<file path=ppt/tags/tag326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</p:tagLst>
</file>

<file path=ppt/tags/tag327.xml><?xml version="1.0" encoding="utf-8"?>
<p:tagLst xmlns:p="http://schemas.openxmlformats.org/presentationml/2006/main">
  <p:tag name="KSO_WM_BEAUTIFY_FLAG" val=""/>
</p:tagLst>
</file>

<file path=ppt/tags/tag328.xml><?xml version="1.0" encoding="utf-8"?>
<p:tagLst xmlns:p="http://schemas.openxmlformats.org/presentationml/2006/main">
  <p:tag name="KSO_WM_BEAUTIFY_FLAG" val=""/>
</p:tagLst>
</file>

<file path=ppt/tags/tag329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30.xml><?xml version="1.0" encoding="utf-8"?>
<p:tagLst xmlns:p="http://schemas.openxmlformats.org/presentationml/2006/main">
  <p:tag name="KSO_WM_BEAUTIFY_FLAG" val=""/>
</p:tagLst>
</file>

<file path=ppt/tags/tag331.xml><?xml version="1.0" encoding="utf-8"?>
<p:tagLst xmlns:p="http://schemas.openxmlformats.org/presentationml/2006/main">
  <p:tag name="KSO_WM_SLIDE_BK_DARK_LIGHT" val=""/>
  <p:tag name="KSO_WM_SLIDE_BACKGROUND_TYPE" val="general"/>
</p:tagLst>
</file>

<file path=ppt/tags/tag3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WM_BEAUTIFY_SHAPE_IDENTITY" val="{6221b368-03d6-41e1-b352-2005aa21f556}"/>
  <p:tag name="KSO_WM_UNIT_TYPE" val="i"/>
  <p:tag name="KSO_WM_UNIT_FILL_FORE_SCHEMECOLOR_INDEX_1_BRIGHTNESS" val="0"/>
  <p:tag name="KSO_WM_UNIT_FILL_FORE_SCHEMECOLOR_INDEX_1" val="16"/>
  <p:tag name="KSO_WM_UNIT_FILL_FORE_SCHEMECOLOR_INDEX_1_POS" val="0"/>
  <p:tag name="KSO_WM_UNIT_FILL_FORE_SCHEMECOLOR_INDEX_1_TRANS" val="0"/>
  <p:tag name="KSO_WM_UNIT_FILL_FORE_SCHEMECOLOR_INDEX_2_BRIGHTNESS" val="0"/>
  <p:tag name="KSO_WM_UNIT_FILL_FORE_SCHEMECOLOR_INDEX_2" val="15"/>
  <p:tag name="KSO_WM_UNIT_FILL_FORE_SCHEMECOLOR_INDEX_2_POS" val="0.98"/>
  <p:tag name="KSO_WM_UNIT_FILL_FORE_SCHEMECOLOR_INDEX_2_TRANS" val="0"/>
  <p:tag name="KSO_WM_UNIT_FILL_GRADIENT_TYPE" val="0"/>
  <p:tag name="KSO_WM_UNIT_FILL_GRADIENT_ANGLE" val="90"/>
  <p:tag name="KSO_WM_UNIT_FILL_GRADIENT_Direction" val="1"/>
  <p:tag name="KSO_WM_UNIT_FILL_TYPE" val="3"/>
  <p:tag name="KSO_WM_UNIT_TEXT_FILL_FORE_SCHEMECOLOR_INDEX_BRIGHTNESS" val="0"/>
  <p:tag name="KSO_WM_UNIT_TEXT_FILL_FORE_SCHEMECOLOR_INDEX" val="2"/>
  <p:tag name="KSO_WM_UNIT_TEXT_FILL_TYPE" val="1"/>
</p:tagLst>
</file>

<file path=ppt/tags/tag3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WM_BEAUTIFY_SHAPE_IDENTITY" val="{2f8ad706-cf86-4b1e-965c-856ff31f4916}"/>
  <p:tag name="KSO_WM_UNIT_TYPE" val="i"/>
  <p:tag name="KSO_WM_UNIT_FILL_FORE_SCHEMECOLOR_INDEX_1_BRIGHTNESS" val="0"/>
  <p:tag name="KSO_WM_UNIT_FILL_FORE_SCHEMECOLOR_INDEX_1" val="16"/>
  <p:tag name="KSO_WM_UNIT_FILL_FORE_SCHEMECOLOR_INDEX_1_POS" val="0"/>
  <p:tag name="KSO_WM_UNIT_FILL_FORE_SCHEMECOLOR_INDEX_1_TRANS" val="0"/>
  <p:tag name="KSO_WM_UNIT_FILL_FORE_SCHEMECOLOR_INDEX_2_BRIGHTNESS" val="0"/>
  <p:tag name="KSO_WM_UNIT_FILL_FORE_SCHEMECOLOR_INDEX_2" val="15"/>
  <p:tag name="KSO_WM_UNIT_FILL_FORE_SCHEMECOLOR_INDEX_2_POS" val="1"/>
  <p:tag name="KSO_WM_UNIT_FILL_FORE_SCHEMECOLOR_INDEX_2_TRANS" val="0"/>
  <p:tag name="KSO_WM_UNIT_FILL_GRADIENT_TYPE" val="0"/>
  <p:tag name="KSO_WM_UNIT_FILL_GRADIENT_ANGLE" val="90"/>
  <p:tag name="KSO_WM_UNIT_FILL_GRADIENT_Direction" val="1"/>
  <p:tag name="KSO_WM_UNIT_FILL_TYPE" val="3"/>
  <p:tag name="KSO_WM_UNIT_TEXT_FILL_FORE_SCHEMECOLOR_INDEX_BRIGHTNESS" val="0"/>
  <p:tag name="KSO_WM_UNIT_TEXT_FILL_FORE_SCHEMECOLOR_INDEX" val="2"/>
  <p:tag name="KSO_WM_UNIT_TEXT_FILL_TYPE" val="1"/>
</p:tagLst>
</file>

<file path=ppt/tags/tag334.xml><?xml version="1.0" encoding="utf-8"?>
<p:tagLst xmlns:p="http://schemas.openxmlformats.org/presentationml/2006/main"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35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36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</p:tagLst>
</file>

<file path=ppt/tags/tag337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</p:tagLst>
</file>

<file path=ppt/tags/tag338.xml><?xml version="1.0" encoding="utf-8"?>
<p:tagLst xmlns:p="http://schemas.openxmlformats.org/presentationml/2006/main">
  <p:tag name="KSO_WM_BEAUTIFY_FLAG" val=""/>
</p:tagLst>
</file>

<file path=ppt/tags/tag339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0.xml><?xml version="1.0" encoding="utf-8"?>
<p:tagLst xmlns:p="http://schemas.openxmlformats.org/presentationml/2006/main">
  <p:tag name="KSO_WM_SLIDE_BK_DARK_LIGHT" val=""/>
  <p:tag name="KSO_WM_SLIDE_BACKGROUND_TYPE" val="general"/>
</p:tagLst>
</file>

<file path=ppt/tags/tag3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WM_BEAUTIFY_SHAPE_IDENTITY" val="{6221b368-03d6-41e1-b352-2005aa21f556}"/>
  <p:tag name="KSO_WM_UNIT_TYPE" val="i"/>
  <p:tag name="KSO_WM_UNIT_FILL_FORE_SCHEMECOLOR_INDEX_1_BRIGHTNESS" val="0"/>
  <p:tag name="KSO_WM_UNIT_FILL_FORE_SCHEMECOLOR_INDEX_1" val="16"/>
  <p:tag name="KSO_WM_UNIT_FILL_FORE_SCHEMECOLOR_INDEX_1_POS" val="0"/>
  <p:tag name="KSO_WM_UNIT_FILL_FORE_SCHEMECOLOR_INDEX_1_TRANS" val="0"/>
  <p:tag name="KSO_WM_UNIT_FILL_FORE_SCHEMECOLOR_INDEX_2_BRIGHTNESS" val="0"/>
  <p:tag name="KSO_WM_UNIT_FILL_FORE_SCHEMECOLOR_INDEX_2" val="15"/>
  <p:tag name="KSO_WM_UNIT_FILL_FORE_SCHEMECOLOR_INDEX_2_POS" val="0.98"/>
  <p:tag name="KSO_WM_UNIT_FILL_FORE_SCHEMECOLOR_INDEX_2_TRANS" val="0"/>
  <p:tag name="KSO_WM_UNIT_FILL_GRADIENT_TYPE" val="0"/>
  <p:tag name="KSO_WM_UNIT_FILL_GRADIENT_ANGLE" val="90"/>
  <p:tag name="KSO_WM_UNIT_FILL_GRADIENT_Direction" val="1"/>
  <p:tag name="KSO_WM_UNIT_FILL_TYPE" val="3"/>
  <p:tag name="KSO_WM_UNIT_TEXT_FILL_FORE_SCHEMECOLOR_INDEX_BRIGHTNESS" val="0"/>
  <p:tag name="KSO_WM_UNIT_TEXT_FILL_FORE_SCHEMECOLOR_INDEX" val="2"/>
  <p:tag name="KSO_WM_UNIT_TEXT_FILL_TYPE" val="1"/>
</p:tagLst>
</file>

<file path=ppt/tags/tag3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WM_BEAUTIFY_SHAPE_IDENTITY" val="{2f8ad706-cf86-4b1e-965c-856ff31f4916}"/>
  <p:tag name="KSO_WM_UNIT_TYPE" val="i"/>
  <p:tag name="KSO_WM_UNIT_FILL_FORE_SCHEMECOLOR_INDEX_1_BRIGHTNESS" val="0"/>
  <p:tag name="KSO_WM_UNIT_FILL_FORE_SCHEMECOLOR_INDEX_1" val="16"/>
  <p:tag name="KSO_WM_UNIT_FILL_FORE_SCHEMECOLOR_INDEX_1_POS" val="0"/>
  <p:tag name="KSO_WM_UNIT_FILL_FORE_SCHEMECOLOR_INDEX_1_TRANS" val="0"/>
  <p:tag name="KSO_WM_UNIT_FILL_FORE_SCHEMECOLOR_INDEX_2_BRIGHTNESS" val="0"/>
  <p:tag name="KSO_WM_UNIT_FILL_FORE_SCHEMECOLOR_INDEX_2" val="15"/>
  <p:tag name="KSO_WM_UNIT_FILL_FORE_SCHEMECOLOR_INDEX_2_POS" val="1"/>
  <p:tag name="KSO_WM_UNIT_FILL_FORE_SCHEMECOLOR_INDEX_2_TRANS" val="0"/>
  <p:tag name="KSO_WM_UNIT_FILL_GRADIENT_TYPE" val="0"/>
  <p:tag name="KSO_WM_UNIT_FILL_GRADIENT_ANGLE" val="90"/>
  <p:tag name="KSO_WM_UNIT_FILL_GRADIENT_Direction" val="1"/>
  <p:tag name="KSO_WM_UNIT_FILL_TYPE" val="3"/>
  <p:tag name="KSO_WM_UNIT_TEXT_FILL_FORE_SCHEMECOLOR_INDEX_BRIGHTNESS" val="0"/>
  <p:tag name="KSO_WM_UNIT_TEXT_FILL_FORE_SCHEMECOLOR_INDEX" val="2"/>
  <p:tag name="KSO_WM_UNIT_TEXT_FILL_TYPE" val="1"/>
</p:tagLst>
</file>

<file path=ppt/tags/tag343.xml><?xml version="1.0" encoding="utf-8"?>
<p:tagLst xmlns:p="http://schemas.openxmlformats.org/presentationml/2006/main"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44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45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</p:tagLst>
</file>

<file path=ppt/tags/tag346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</p:tagLst>
</file>

<file path=ppt/tags/tag347.xml><?xml version="1.0" encoding="utf-8"?>
<p:tagLst xmlns:p="http://schemas.openxmlformats.org/presentationml/2006/main">
  <p:tag name="KSO_WM_BEAUTIFY_FLAG" val=""/>
</p:tagLst>
</file>

<file path=ppt/tags/tag348.xml><?xml version="1.0" encoding="utf-8"?>
<p:tagLst xmlns:p="http://schemas.openxmlformats.org/presentationml/2006/main">
  <p:tag name="KSO_WM_BEAUTIFY_FLAG" val=""/>
</p:tagLst>
</file>

<file path=ppt/tags/tag349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0.xml><?xml version="1.0" encoding="utf-8"?>
<p:tagLst xmlns:p="http://schemas.openxmlformats.org/presentationml/2006/main">
  <p:tag name="KSO_WM_SLIDE_BK_DARK_LIGHT" val=""/>
  <p:tag name="KSO_WM_SLIDE_BACKGROUND_TYPE" val="general"/>
</p:tagLst>
</file>

<file path=ppt/tags/tag3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WM_BEAUTIFY_SHAPE_IDENTITY" val="{6221b368-03d6-41e1-b352-2005aa21f556}"/>
  <p:tag name="KSO_WM_UNIT_TYPE" val="i"/>
  <p:tag name="KSO_WM_UNIT_FILL_FORE_SCHEMECOLOR_INDEX_1_BRIGHTNESS" val="0"/>
  <p:tag name="KSO_WM_UNIT_FILL_FORE_SCHEMECOLOR_INDEX_1" val="16"/>
  <p:tag name="KSO_WM_UNIT_FILL_FORE_SCHEMECOLOR_INDEX_1_POS" val="0"/>
  <p:tag name="KSO_WM_UNIT_FILL_FORE_SCHEMECOLOR_INDEX_1_TRANS" val="0"/>
  <p:tag name="KSO_WM_UNIT_FILL_FORE_SCHEMECOLOR_INDEX_2_BRIGHTNESS" val="0"/>
  <p:tag name="KSO_WM_UNIT_FILL_FORE_SCHEMECOLOR_INDEX_2" val="15"/>
  <p:tag name="KSO_WM_UNIT_FILL_FORE_SCHEMECOLOR_INDEX_2_POS" val="0.98"/>
  <p:tag name="KSO_WM_UNIT_FILL_FORE_SCHEMECOLOR_INDEX_2_TRANS" val="0"/>
  <p:tag name="KSO_WM_UNIT_FILL_GRADIENT_TYPE" val="0"/>
  <p:tag name="KSO_WM_UNIT_FILL_GRADIENT_ANGLE" val="90"/>
  <p:tag name="KSO_WM_UNIT_FILL_GRADIENT_Direction" val="1"/>
  <p:tag name="KSO_WM_UNIT_FILL_TYPE" val="3"/>
  <p:tag name="KSO_WM_UNIT_TEXT_FILL_FORE_SCHEMECOLOR_INDEX_BRIGHTNESS" val="0"/>
  <p:tag name="KSO_WM_UNIT_TEXT_FILL_FORE_SCHEMECOLOR_INDEX" val="2"/>
  <p:tag name="KSO_WM_UNIT_TEXT_FILL_TYPE" val="1"/>
</p:tagLst>
</file>

<file path=ppt/tags/tag3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WM_BEAUTIFY_SHAPE_IDENTITY" val="{2f8ad706-cf86-4b1e-965c-856ff31f4916}"/>
  <p:tag name="KSO_WM_UNIT_TYPE" val="i"/>
  <p:tag name="KSO_WM_UNIT_FILL_FORE_SCHEMECOLOR_INDEX_1_BRIGHTNESS" val="0"/>
  <p:tag name="KSO_WM_UNIT_FILL_FORE_SCHEMECOLOR_INDEX_1" val="16"/>
  <p:tag name="KSO_WM_UNIT_FILL_FORE_SCHEMECOLOR_INDEX_1_POS" val="0"/>
  <p:tag name="KSO_WM_UNIT_FILL_FORE_SCHEMECOLOR_INDEX_1_TRANS" val="0"/>
  <p:tag name="KSO_WM_UNIT_FILL_FORE_SCHEMECOLOR_INDEX_2_BRIGHTNESS" val="0"/>
  <p:tag name="KSO_WM_UNIT_FILL_FORE_SCHEMECOLOR_INDEX_2" val="15"/>
  <p:tag name="KSO_WM_UNIT_FILL_FORE_SCHEMECOLOR_INDEX_2_POS" val="1"/>
  <p:tag name="KSO_WM_UNIT_FILL_FORE_SCHEMECOLOR_INDEX_2_TRANS" val="0"/>
  <p:tag name="KSO_WM_UNIT_FILL_GRADIENT_TYPE" val="0"/>
  <p:tag name="KSO_WM_UNIT_FILL_GRADIENT_ANGLE" val="90"/>
  <p:tag name="KSO_WM_UNIT_FILL_GRADIENT_Direction" val="1"/>
  <p:tag name="KSO_WM_UNIT_FILL_TYPE" val="3"/>
  <p:tag name="KSO_WM_UNIT_TEXT_FILL_FORE_SCHEMECOLOR_INDEX_BRIGHTNESS" val="0"/>
  <p:tag name="KSO_WM_UNIT_TEXT_FILL_FORE_SCHEMECOLOR_INDEX" val="2"/>
  <p:tag name="KSO_WM_UNIT_TEXT_FILL_TYPE" val="1"/>
</p:tagLst>
</file>

<file path=ppt/tags/tag353.xml><?xml version="1.0" encoding="utf-8"?>
<p:tagLst xmlns:p="http://schemas.openxmlformats.org/presentationml/2006/main"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54.xml><?xml version="1.0" encoding="utf-8"?>
<p:tagLst xmlns:p="http://schemas.openxmlformats.org/presentationml/2006/main">
  <p:tag name="KSO_WM_UNIT_TEXT_FILL_FORE_SCHEMECOLOR_INDEX_BRIGHTNESS" val="0"/>
  <p:tag name="KSO_WM_UNIT_TEXT_FILL_FORE_SCHEMECOLOR_INDEX" val="6"/>
  <p:tag name="KSO_WM_UNIT_TEXT_FILL_TYPE" val="1"/>
</p:tagLst>
</file>

<file path=ppt/tags/tag355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56.xml><?xml version="1.0" encoding="utf-8"?>
<p:tagLst xmlns:p="http://schemas.openxmlformats.org/presentationml/2006/main"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57.xml><?xml version="1.0" encoding="utf-8"?>
<p:tagLst xmlns:p="http://schemas.openxmlformats.org/presentationml/2006/main">
  <p:tag name="KSO_WM_UNIT_FILL_FORE_SCHEMECOLOR_INDEX_BRIGHTNESS" val="0"/>
  <p:tag name="KSO_WM_UNIT_FILL_FORE_SCHEMECOLOR_INDEX" val="7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58.xml><?xml version="1.0" encoding="utf-8"?>
<p:tagLst xmlns:p="http://schemas.openxmlformats.org/presentationml/2006/main">
  <p:tag name="KSO_WM_UNIT_TEXT_FILL_FORE_SCHEMECOLOR_INDEX_BRIGHTNESS" val="0"/>
  <p:tag name="KSO_WM_UNIT_TEXT_FILL_FORE_SCHEMECOLOR_INDEX" val="5"/>
  <p:tag name="KSO_WM_UNIT_TEXT_FILL_TYPE" val="1"/>
</p:tagLst>
</file>

<file path=ppt/tags/tag359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0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</p:tagLst>
</file>

<file path=ppt/tags/tag361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</p:tagLst>
</file>

<file path=ppt/tags/tag362.xml><?xml version="1.0" encoding="utf-8"?>
<p:tagLst xmlns:p="http://schemas.openxmlformats.org/presentationml/2006/main">
  <p:tag name="KSO_WM_BEAUTIFY_FLAG" val=""/>
</p:tagLst>
</file>

<file path=ppt/tags/tag363.xml><?xml version="1.0" encoding="utf-8"?>
<p:tagLst xmlns:p="http://schemas.openxmlformats.org/presentationml/2006/main">
  <p:tag name="KSO_WM_BEAUTIFY_FLAG" val=""/>
</p:tagLst>
</file>

<file path=ppt/tags/tag364.xml><?xml version="1.0" encoding="utf-8"?>
<p:tagLst xmlns:p="http://schemas.openxmlformats.org/presentationml/2006/main">
  <p:tag name="KSO_WM_UNIT_FILL_FORE_SCHEMECOLOR_INDEX_BRIGHTNESS" val="0"/>
  <p:tag name="KSO_WM_UNIT_FILL_FORE_SCHEMECOLOR_INDEX" val="7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65.xml><?xml version="1.0" encoding="utf-8"?>
<p:tagLst xmlns:p="http://schemas.openxmlformats.org/presentationml/2006/main">
  <p:tag name="KSO_WM_UNIT_FILL_FORE_SCHEMECOLOR_INDEX_BRIGHTNESS" val="0.4"/>
  <p:tag name="KSO_WM_UNIT_FILL_FORE_SCHEMECOLOR_INDEX" val="9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66.xml><?xml version="1.0" encoding="utf-8"?>
<p:tagLst xmlns:p="http://schemas.openxmlformats.org/presentationml/2006/main">
  <p:tag name="KSO_WM_BEAUTIFY_FLAG" val=""/>
  <p:tag name="KSO_WM_UNIT_FILL_FORE_SCHEMECOLOR_INDEX_BRIGHTNESS" val="0.6"/>
  <p:tag name="KSO_WM_UNIT_FILL_FORE_SCHEMECOLOR_INDEX" val="10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67.xml><?xml version="1.0" encoding="utf-8"?>
<p:tagLst xmlns:p="http://schemas.openxmlformats.org/presentationml/2006/main">
  <p:tag name="KSO_WM_SLIDE_BK_DARK_LIGHT" val=""/>
  <p:tag name="KSO_WM_SLIDE_BACKGROUND_TYPE" val="general"/>
</p:tagLst>
</file>

<file path=ppt/tags/tag3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WM_BEAUTIFY_SHAPE_IDENTITY" val="{6221b368-03d6-41e1-b352-2005aa21f556}"/>
  <p:tag name="KSO_WM_UNIT_TYPE" val="i"/>
  <p:tag name="KSO_WM_UNIT_FILL_FORE_SCHEMECOLOR_INDEX_1_BRIGHTNESS" val="0"/>
  <p:tag name="KSO_WM_UNIT_FILL_FORE_SCHEMECOLOR_INDEX_1" val="16"/>
  <p:tag name="KSO_WM_UNIT_FILL_FORE_SCHEMECOLOR_INDEX_1_POS" val="0"/>
  <p:tag name="KSO_WM_UNIT_FILL_FORE_SCHEMECOLOR_INDEX_1_TRANS" val="0"/>
  <p:tag name="KSO_WM_UNIT_FILL_FORE_SCHEMECOLOR_INDEX_2_BRIGHTNESS" val="0"/>
  <p:tag name="KSO_WM_UNIT_FILL_FORE_SCHEMECOLOR_INDEX_2" val="15"/>
  <p:tag name="KSO_WM_UNIT_FILL_FORE_SCHEMECOLOR_INDEX_2_POS" val="0.98"/>
  <p:tag name="KSO_WM_UNIT_FILL_FORE_SCHEMECOLOR_INDEX_2_TRANS" val="0"/>
  <p:tag name="KSO_WM_UNIT_FILL_GRADIENT_TYPE" val="0"/>
  <p:tag name="KSO_WM_UNIT_FILL_GRADIENT_ANGLE" val="90"/>
  <p:tag name="KSO_WM_UNIT_FILL_GRADIENT_Direction" val="1"/>
  <p:tag name="KSO_WM_UNIT_FILL_TYPE" val="3"/>
  <p:tag name="KSO_WM_UNIT_TEXT_FILL_FORE_SCHEMECOLOR_INDEX_BRIGHTNESS" val="0"/>
  <p:tag name="KSO_WM_UNIT_TEXT_FILL_FORE_SCHEMECOLOR_INDEX" val="2"/>
  <p:tag name="KSO_WM_UNIT_TEXT_FILL_TYPE" val="1"/>
</p:tagLst>
</file>

<file path=ppt/tags/tag3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WM_BEAUTIFY_SHAPE_IDENTITY" val="{2f8ad706-cf86-4b1e-965c-856ff31f4916}"/>
  <p:tag name="KSO_WM_UNIT_TYPE" val="i"/>
  <p:tag name="KSO_WM_UNIT_FILL_FORE_SCHEMECOLOR_INDEX_1_BRIGHTNESS" val="0"/>
  <p:tag name="KSO_WM_UNIT_FILL_FORE_SCHEMECOLOR_INDEX_1" val="16"/>
  <p:tag name="KSO_WM_UNIT_FILL_FORE_SCHEMECOLOR_INDEX_1_POS" val="0"/>
  <p:tag name="KSO_WM_UNIT_FILL_FORE_SCHEMECOLOR_INDEX_1_TRANS" val="0"/>
  <p:tag name="KSO_WM_UNIT_FILL_FORE_SCHEMECOLOR_INDEX_2_BRIGHTNESS" val="0"/>
  <p:tag name="KSO_WM_UNIT_FILL_FORE_SCHEMECOLOR_INDEX_2" val="15"/>
  <p:tag name="KSO_WM_UNIT_FILL_FORE_SCHEMECOLOR_INDEX_2_POS" val="1"/>
  <p:tag name="KSO_WM_UNIT_FILL_FORE_SCHEMECOLOR_INDEX_2_TRANS" val="0"/>
  <p:tag name="KSO_WM_UNIT_FILL_GRADIENT_TYPE" val="0"/>
  <p:tag name="KSO_WM_UNIT_FILL_GRADIENT_ANGLE" val="90"/>
  <p:tag name="KSO_WM_UNIT_FILL_GRADIENT_Direction" val="1"/>
  <p:tag name="KSO_WM_UNIT_FILL_TYPE" val="3"/>
  <p:tag name="KSO_WM_UNIT_TEXT_FILL_FORE_SCHEMECOLOR_INDEX_BRIGHTNESS" val="0"/>
  <p:tag name="KSO_WM_UNIT_TEXT_FILL_FORE_SCHEMECOLOR_INDEX" val="2"/>
  <p:tag name="KSO_WM_UNIT_TEXT_FILL_TYPE" val="1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70.xml><?xml version="1.0" encoding="utf-8"?>
<p:tagLst xmlns:p="http://schemas.openxmlformats.org/presentationml/2006/main"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71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72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</p:tagLst>
</file>

<file path=ppt/tags/tag373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</p:tagLst>
</file>

<file path=ppt/tags/tag374.xml><?xml version="1.0" encoding="utf-8"?>
<p:tagLst xmlns:p="http://schemas.openxmlformats.org/presentationml/2006/main">
  <p:tag name="KSO_WM_SLIDE_BK_DARK_LIGHT" val=""/>
  <p:tag name="KSO_WM_SLIDE_BACKGROUND_TYPE" val="general"/>
</p:tagLst>
</file>

<file path=ppt/tags/tag3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WM_BEAUTIFY_SHAPE_IDENTITY" val="{6221b368-03d6-41e1-b352-2005aa21f556}"/>
  <p:tag name="KSO_WM_UNIT_TYPE" val="i"/>
  <p:tag name="KSO_WM_UNIT_FILL_FORE_SCHEMECOLOR_INDEX_1_BRIGHTNESS" val="0"/>
  <p:tag name="KSO_WM_UNIT_FILL_FORE_SCHEMECOLOR_INDEX_1" val="16"/>
  <p:tag name="KSO_WM_UNIT_FILL_FORE_SCHEMECOLOR_INDEX_1_POS" val="0"/>
  <p:tag name="KSO_WM_UNIT_FILL_FORE_SCHEMECOLOR_INDEX_1_TRANS" val="0"/>
  <p:tag name="KSO_WM_UNIT_FILL_FORE_SCHEMECOLOR_INDEX_2_BRIGHTNESS" val="0"/>
  <p:tag name="KSO_WM_UNIT_FILL_FORE_SCHEMECOLOR_INDEX_2" val="15"/>
  <p:tag name="KSO_WM_UNIT_FILL_FORE_SCHEMECOLOR_INDEX_2_POS" val="0.98"/>
  <p:tag name="KSO_WM_UNIT_FILL_FORE_SCHEMECOLOR_INDEX_2_TRANS" val="0"/>
  <p:tag name="KSO_WM_UNIT_FILL_GRADIENT_TYPE" val="0"/>
  <p:tag name="KSO_WM_UNIT_FILL_GRADIENT_ANGLE" val="90"/>
  <p:tag name="KSO_WM_UNIT_FILL_GRADIENT_Direction" val="1"/>
  <p:tag name="KSO_WM_UNIT_FILL_TYPE" val="3"/>
  <p:tag name="KSO_WM_UNIT_TEXT_FILL_FORE_SCHEMECOLOR_INDEX_BRIGHTNESS" val="0"/>
  <p:tag name="KSO_WM_UNIT_TEXT_FILL_FORE_SCHEMECOLOR_INDEX" val="2"/>
  <p:tag name="KSO_WM_UNIT_TEXT_FILL_TYPE" val="1"/>
</p:tagLst>
</file>

<file path=ppt/tags/tag3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WM_BEAUTIFY_SHAPE_IDENTITY" val="{2f8ad706-cf86-4b1e-965c-856ff31f4916}"/>
  <p:tag name="KSO_WM_UNIT_TYPE" val="i"/>
  <p:tag name="KSO_WM_UNIT_FILL_FORE_SCHEMECOLOR_INDEX_1_BRIGHTNESS" val="0"/>
  <p:tag name="KSO_WM_UNIT_FILL_FORE_SCHEMECOLOR_INDEX_1" val="16"/>
  <p:tag name="KSO_WM_UNIT_FILL_FORE_SCHEMECOLOR_INDEX_1_POS" val="0"/>
  <p:tag name="KSO_WM_UNIT_FILL_FORE_SCHEMECOLOR_INDEX_1_TRANS" val="0"/>
  <p:tag name="KSO_WM_UNIT_FILL_FORE_SCHEMECOLOR_INDEX_2_BRIGHTNESS" val="0"/>
  <p:tag name="KSO_WM_UNIT_FILL_FORE_SCHEMECOLOR_INDEX_2" val="15"/>
  <p:tag name="KSO_WM_UNIT_FILL_FORE_SCHEMECOLOR_INDEX_2_POS" val="1"/>
  <p:tag name="KSO_WM_UNIT_FILL_FORE_SCHEMECOLOR_INDEX_2_TRANS" val="0"/>
  <p:tag name="KSO_WM_UNIT_FILL_GRADIENT_TYPE" val="0"/>
  <p:tag name="KSO_WM_UNIT_FILL_GRADIENT_ANGLE" val="90"/>
  <p:tag name="KSO_WM_UNIT_FILL_GRADIENT_Direction" val="1"/>
  <p:tag name="KSO_WM_UNIT_FILL_TYPE" val="3"/>
  <p:tag name="KSO_WM_UNIT_TEXT_FILL_FORE_SCHEMECOLOR_INDEX_BRIGHTNESS" val="0"/>
  <p:tag name="KSO_WM_UNIT_TEXT_FILL_FORE_SCHEMECOLOR_INDEX" val="2"/>
  <p:tag name="KSO_WM_UNIT_TEXT_FILL_TYPE" val="1"/>
</p:tagLst>
</file>

<file path=ppt/tags/tag377.xml><?xml version="1.0" encoding="utf-8"?>
<p:tagLst xmlns:p="http://schemas.openxmlformats.org/presentationml/2006/main"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78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79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80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</p:tagLst>
</file>

<file path=ppt/tags/tag381.xml><?xml version="1.0" encoding="utf-8"?>
<p:tagLst xmlns:p="http://schemas.openxmlformats.org/presentationml/2006/main">
  <p:tag name="KSO_WM_BEAUTIFY_FLAG" val=""/>
</p:tagLst>
</file>

<file path=ppt/tags/tag382.xml><?xml version="1.0" encoding="utf-8"?>
<p:tagLst xmlns:p="http://schemas.openxmlformats.org/presentationml/2006/main">
  <p:tag name="KSO_WM_SLIDE_BK_DARK_LIGHT" val=""/>
  <p:tag name="KSO_WM_SLIDE_BACKGROUND_TYPE" val="general"/>
</p:tagLst>
</file>

<file path=ppt/tags/tag3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WM_BEAUTIFY_SHAPE_IDENTITY" val="{6221b368-03d6-41e1-b352-2005aa21f556}"/>
  <p:tag name="KSO_WM_UNIT_TYPE" val="i"/>
  <p:tag name="KSO_WM_UNIT_FILL_FORE_SCHEMECOLOR_INDEX_1_BRIGHTNESS" val="0"/>
  <p:tag name="KSO_WM_UNIT_FILL_FORE_SCHEMECOLOR_INDEX_1" val="16"/>
  <p:tag name="KSO_WM_UNIT_FILL_FORE_SCHEMECOLOR_INDEX_1_POS" val="0"/>
  <p:tag name="KSO_WM_UNIT_FILL_FORE_SCHEMECOLOR_INDEX_1_TRANS" val="0"/>
  <p:tag name="KSO_WM_UNIT_FILL_FORE_SCHEMECOLOR_INDEX_2_BRIGHTNESS" val="0"/>
  <p:tag name="KSO_WM_UNIT_FILL_FORE_SCHEMECOLOR_INDEX_2" val="15"/>
  <p:tag name="KSO_WM_UNIT_FILL_FORE_SCHEMECOLOR_INDEX_2_POS" val="0.98"/>
  <p:tag name="KSO_WM_UNIT_FILL_FORE_SCHEMECOLOR_INDEX_2_TRANS" val="0"/>
  <p:tag name="KSO_WM_UNIT_FILL_GRADIENT_TYPE" val="0"/>
  <p:tag name="KSO_WM_UNIT_FILL_GRADIENT_ANGLE" val="90"/>
  <p:tag name="KSO_WM_UNIT_FILL_GRADIENT_Direction" val="1"/>
  <p:tag name="KSO_WM_UNIT_FILL_TYPE" val="3"/>
  <p:tag name="KSO_WM_UNIT_TEXT_FILL_FORE_SCHEMECOLOR_INDEX_BRIGHTNESS" val="0"/>
  <p:tag name="KSO_WM_UNIT_TEXT_FILL_FORE_SCHEMECOLOR_INDEX" val="2"/>
  <p:tag name="KSO_WM_UNIT_TEXT_FILL_TYPE" val="1"/>
</p:tagLst>
</file>

<file path=ppt/tags/tag3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WM_BEAUTIFY_SHAPE_IDENTITY" val="{2f8ad706-cf86-4b1e-965c-856ff31f4916}"/>
  <p:tag name="KSO_WM_UNIT_TYPE" val="i"/>
  <p:tag name="KSO_WM_UNIT_FILL_FORE_SCHEMECOLOR_INDEX_1_BRIGHTNESS" val="0"/>
  <p:tag name="KSO_WM_UNIT_FILL_FORE_SCHEMECOLOR_INDEX_1" val="16"/>
  <p:tag name="KSO_WM_UNIT_FILL_FORE_SCHEMECOLOR_INDEX_1_POS" val="0"/>
  <p:tag name="KSO_WM_UNIT_FILL_FORE_SCHEMECOLOR_INDEX_1_TRANS" val="0"/>
  <p:tag name="KSO_WM_UNIT_FILL_FORE_SCHEMECOLOR_INDEX_2_BRIGHTNESS" val="0"/>
  <p:tag name="KSO_WM_UNIT_FILL_FORE_SCHEMECOLOR_INDEX_2" val="15"/>
  <p:tag name="KSO_WM_UNIT_FILL_FORE_SCHEMECOLOR_INDEX_2_POS" val="1"/>
  <p:tag name="KSO_WM_UNIT_FILL_FORE_SCHEMECOLOR_INDEX_2_TRANS" val="0"/>
  <p:tag name="KSO_WM_UNIT_FILL_GRADIENT_TYPE" val="0"/>
  <p:tag name="KSO_WM_UNIT_FILL_GRADIENT_ANGLE" val="90"/>
  <p:tag name="KSO_WM_UNIT_FILL_GRADIENT_Direction" val="1"/>
  <p:tag name="KSO_WM_UNIT_FILL_TYPE" val="3"/>
  <p:tag name="KSO_WM_UNIT_TEXT_FILL_FORE_SCHEMECOLOR_INDEX_BRIGHTNESS" val="0"/>
  <p:tag name="KSO_WM_UNIT_TEXT_FILL_FORE_SCHEMECOLOR_INDEX" val="2"/>
  <p:tag name="KSO_WM_UNIT_TEXT_FILL_TYPE" val="1"/>
</p:tagLst>
</file>

<file path=ppt/tags/tag385.xml><?xml version="1.0" encoding="utf-8"?>
<p:tagLst xmlns:p="http://schemas.openxmlformats.org/presentationml/2006/main"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86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87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</p:tagLst>
</file>

<file path=ppt/tags/tag388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</p:tagLst>
</file>

<file path=ppt/tags/tag389.xml><?xml version="1.0" encoding="utf-8"?>
<p:tagLst xmlns:p="http://schemas.openxmlformats.org/presentationml/2006/main">
  <p:tag name="KSO_WM_BEAUTIFY_FLAG" val=""/>
  <p:tag name="KSO_WM_UNIT_TEXT_FILL_FORE_SCHEMECOLOR_INDEX_BRIGHTNESS" val="0"/>
  <p:tag name="KSO_WM_UNIT_TEXT_FILL_FORE_SCHEMECOLOR_INDEX" val="13"/>
  <p:tag name="KSO_WM_UNIT_TEXT_FILL_TYPE" val="1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90.xml><?xml version="1.0" encoding="utf-8"?>
<p:tagLst xmlns:p="http://schemas.openxmlformats.org/presentationml/2006/main">
  <p:tag name="KSO_WM_SLIDE_BK_DARK_LIGHT" val=""/>
  <p:tag name="KSO_WM_SLIDE_BACKGROUND_TYPE" val="general"/>
</p:tagLst>
</file>

<file path=ppt/tags/tag3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WM_BEAUTIFY_SHAPE_IDENTITY" val="{6221b368-03d6-41e1-b352-2005aa21f556}"/>
  <p:tag name="KSO_WM_UNIT_TYPE" val="i"/>
  <p:tag name="KSO_WM_UNIT_FILL_FORE_SCHEMECOLOR_INDEX_1_BRIGHTNESS" val="0"/>
  <p:tag name="KSO_WM_UNIT_FILL_FORE_SCHEMECOLOR_INDEX_1" val="16"/>
  <p:tag name="KSO_WM_UNIT_FILL_FORE_SCHEMECOLOR_INDEX_1_POS" val="0"/>
  <p:tag name="KSO_WM_UNIT_FILL_FORE_SCHEMECOLOR_INDEX_1_TRANS" val="0"/>
  <p:tag name="KSO_WM_UNIT_FILL_FORE_SCHEMECOLOR_INDEX_2_BRIGHTNESS" val="0"/>
  <p:tag name="KSO_WM_UNIT_FILL_FORE_SCHEMECOLOR_INDEX_2" val="15"/>
  <p:tag name="KSO_WM_UNIT_FILL_FORE_SCHEMECOLOR_INDEX_2_POS" val="0.98"/>
  <p:tag name="KSO_WM_UNIT_FILL_FORE_SCHEMECOLOR_INDEX_2_TRANS" val="0"/>
  <p:tag name="KSO_WM_UNIT_FILL_GRADIENT_TYPE" val="0"/>
  <p:tag name="KSO_WM_UNIT_FILL_GRADIENT_ANGLE" val="90"/>
  <p:tag name="KSO_WM_UNIT_FILL_GRADIENT_Direction" val="1"/>
  <p:tag name="KSO_WM_UNIT_FILL_TYPE" val="3"/>
  <p:tag name="KSO_WM_UNIT_TEXT_FILL_FORE_SCHEMECOLOR_INDEX_BRIGHTNESS" val="0"/>
  <p:tag name="KSO_WM_UNIT_TEXT_FILL_FORE_SCHEMECOLOR_INDEX" val="2"/>
  <p:tag name="KSO_WM_UNIT_TEXT_FILL_TYPE" val="1"/>
</p:tagLst>
</file>

<file path=ppt/tags/tag3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WM_BEAUTIFY_SHAPE_IDENTITY" val="{2f8ad706-cf86-4b1e-965c-856ff31f4916}"/>
  <p:tag name="KSO_WM_UNIT_TYPE" val="i"/>
  <p:tag name="KSO_WM_UNIT_FILL_FORE_SCHEMECOLOR_INDEX_1_BRIGHTNESS" val="0"/>
  <p:tag name="KSO_WM_UNIT_FILL_FORE_SCHEMECOLOR_INDEX_1" val="16"/>
  <p:tag name="KSO_WM_UNIT_FILL_FORE_SCHEMECOLOR_INDEX_1_POS" val="0"/>
  <p:tag name="KSO_WM_UNIT_FILL_FORE_SCHEMECOLOR_INDEX_1_TRANS" val="0"/>
  <p:tag name="KSO_WM_UNIT_FILL_FORE_SCHEMECOLOR_INDEX_2_BRIGHTNESS" val="0"/>
  <p:tag name="KSO_WM_UNIT_FILL_FORE_SCHEMECOLOR_INDEX_2" val="15"/>
  <p:tag name="KSO_WM_UNIT_FILL_FORE_SCHEMECOLOR_INDEX_2_POS" val="1"/>
  <p:tag name="KSO_WM_UNIT_FILL_FORE_SCHEMECOLOR_INDEX_2_TRANS" val="0"/>
  <p:tag name="KSO_WM_UNIT_FILL_GRADIENT_TYPE" val="0"/>
  <p:tag name="KSO_WM_UNIT_FILL_GRADIENT_ANGLE" val="90"/>
  <p:tag name="KSO_WM_UNIT_FILL_GRADIENT_Direction" val="1"/>
  <p:tag name="KSO_WM_UNIT_FILL_TYPE" val="3"/>
  <p:tag name="KSO_WM_UNIT_TEXT_FILL_FORE_SCHEMECOLOR_INDEX_BRIGHTNESS" val="0"/>
  <p:tag name="KSO_WM_UNIT_TEXT_FILL_FORE_SCHEMECOLOR_INDEX" val="2"/>
  <p:tag name="KSO_WM_UNIT_TEXT_FILL_TYPE" val="1"/>
</p:tagLst>
</file>

<file path=ppt/tags/tag393.xml><?xml version="1.0" encoding="utf-8"?>
<p:tagLst xmlns:p="http://schemas.openxmlformats.org/presentationml/2006/main"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94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95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</p:tagLst>
</file>

<file path=ppt/tags/tag396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</p:tagLst>
</file>

<file path=ppt/tags/tag397.xml><?xml version="1.0" encoding="utf-8"?>
<p:tagLst xmlns:p="http://schemas.openxmlformats.org/presentationml/2006/main">
  <p:tag name="KSO_WM_BEAUTIFY_FLAG" val=""/>
  <p:tag name="KSO_WM_UNIT_TEXT_FILL_FORE_SCHEMECOLOR_INDEX_BRIGHTNESS" val="0"/>
  <p:tag name="KSO_WM_UNIT_TEXT_FILL_FORE_SCHEMECOLOR_INDEX" val="13"/>
  <p:tag name="KSO_WM_UNIT_TEXT_FILL_TYPE" val="1"/>
</p:tagLst>
</file>

<file path=ppt/tags/tag398.xml><?xml version="1.0" encoding="utf-8"?>
<p:tagLst xmlns:p="http://schemas.openxmlformats.org/presentationml/2006/main">
  <p:tag name="KSO_WM_SLIDE_BK_DARK_LIGHT" val=""/>
  <p:tag name="KSO_WM_SLIDE_BACKGROUND_TYPE" val="general"/>
</p:tagLst>
</file>

<file path=ppt/tags/tag3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WM_BEAUTIFY_SHAPE_IDENTITY" val="{6221b368-03d6-41e1-b352-2005aa21f556}"/>
  <p:tag name="KSO_WM_UNIT_TYPE" val="i"/>
  <p:tag name="KSO_WM_UNIT_FILL_FORE_SCHEMECOLOR_INDEX_1_BRIGHTNESS" val="0"/>
  <p:tag name="KSO_WM_UNIT_FILL_FORE_SCHEMECOLOR_INDEX_1" val="16"/>
  <p:tag name="KSO_WM_UNIT_FILL_FORE_SCHEMECOLOR_INDEX_1_POS" val="0"/>
  <p:tag name="KSO_WM_UNIT_FILL_FORE_SCHEMECOLOR_INDEX_1_TRANS" val="0"/>
  <p:tag name="KSO_WM_UNIT_FILL_FORE_SCHEMECOLOR_INDEX_2_BRIGHTNESS" val="0"/>
  <p:tag name="KSO_WM_UNIT_FILL_FORE_SCHEMECOLOR_INDEX_2" val="15"/>
  <p:tag name="KSO_WM_UNIT_FILL_FORE_SCHEMECOLOR_INDEX_2_POS" val="0.98"/>
  <p:tag name="KSO_WM_UNIT_FILL_FORE_SCHEMECOLOR_INDEX_2_TRANS" val="0"/>
  <p:tag name="KSO_WM_UNIT_FILL_GRADIENT_TYPE" val="0"/>
  <p:tag name="KSO_WM_UNIT_FILL_GRADIENT_ANGLE" val="90"/>
  <p:tag name="KSO_WM_UNIT_FILL_GRADIENT_Direction" val="1"/>
  <p:tag name="KSO_WM_UNIT_FILL_TYPE" val="3"/>
  <p:tag name="KSO_WM_UNIT_TEXT_FILL_FORE_SCHEMECOLOR_INDEX_BRIGHTNESS" val="0"/>
  <p:tag name="KSO_WM_UNIT_TEXT_FILL_FORE_SCHEMECOLOR_INDEX" val="2"/>
  <p:tag name="KSO_WM_UNIT_TEXT_FILL_TYPE" val="1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3"/>
  <p:tag name="KSO_WM_UNIT_LAYERLEVEL" val="1"/>
  <p:tag name="KSO_WM_TAG_VERSION" val="1.0"/>
  <p:tag name="KSO_WM_BEAUTIFY_FLAG" val="#wm#"/>
  <p:tag name="KSO_WM_UNIT_TYPE" val="y"/>
  <p:tag name="KSO_WM_UNIT_INDEX" val="3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WM_BEAUTIFY_SHAPE_IDENTITY" val="{2f8ad706-cf86-4b1e-965c-856ff31f4916}"/>
  <p:tag name="KSO_WM_UNIT_TYPE" val="i"/>
  <p:tag name="KSO_WM_UNIT_FILL_FORE_SCHEMECOLOR_INDEX_1_BRIGHTNESS" val="0"/>
  <p:tag name="KSO_WM_UNIT_FILL_FORE_SCHEMECOLOR_INDEX_1" val="16"/>
  <p:tag name="KSO_WM_UNIT_FILL_FORE_SCHEMECOLOR_INDEX_1_POS" val="0"/>
  <p:tag name="KSO_WM_UNIT_FILL_FORE_SCHEMECOLOR_INDEX_1_TRANS" val="0"/>
  <p:tag name="KSO_WM_UNIT_FILL_FORE_SCHEMECOLOR_INDEX_2_BRIGHTNESS" val="0"/>
  <p:tag name="KSO_WM_UNIT_FILL_FORE_SCHEMECOLOR_INDEX_2" val="15"/>
  <p:tag name="KSO_WM_UNIT_FILL_FORE_SCHEMECOLOR_INDEX_2_POS" val="1"/>
  <p:tag name="KSO_WM_UNIT_FILL_FORE_SCHEMECOLOR_INDEX_2_TRANS" val="0"/>
  <p:tag name="KSO_WM_UNIT_FILL_GRADIENT_TYPE" val="0"/>
  <p:tag name="KSO_WM_UNIT_FILL_GRADIENT_ANGLE" val="90"/>
  <p:tag name="KSO_WM_UNIT_FILL_GRADIENT_Direction" val="1"/>
  <p:tag name="KSO_WM_UNIT_FILL_TYPE" val="3"/>
  <p:tag name="KSO_WM_UNIT_TEXT_FILL_FORE_SCHEMECOLOR_INDEX_BRIGHTNESS" val="0"/>
  <p:tag name="KSO_WM_UNIT_TEXT_FILL_FORE_SCHEMECOLOR_INDEX" val="2"/>
  <p:tag name="KSO_WM_UNIT_TEXT_FILL_TYPE" val="1"/>
</p:tagLst>
</file>

<file path=ppt/tags/tag401.xml><?xml version="1.0" encoding="utf-8"?>
<p:tagLst xmlns:p="http://schemas.openxmlformats.org/presentationml/2006/main"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402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403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</p:tagLst>
</file>

<file path=ppt/tags/tag404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</p:tagLst>
</file>

<file path=ppt/tags/tag405.xml><?xml version="1.0" encoding="utf-8"?>
<p:tagLst xmlns:p="http://schemas.openxmlformats.org/presentationml/2006/main">
  <p:tag name="KSO_WM_BEAUTIFY_FLAG" val=""/>
  <p:tag name="KSO_WM_UNIT_TEXT_FILL_FORE_SCHEMECOLOR_INDEX_BRIGHTNESS" val="0"/>
  <p:tag name="KSO_WM_UNIT_TEXT_FILL_FORE_SCHEMECOLOR_INDEX" val="13"/>
  <p:tag name="KSO_WM_UNIT_TEXT_FILL_TYPE" val="1"/>
</p:tagLst>
</file>

<file path=ppt/tags/tag406.xml><?xml version="1.0" encoding="utf-8"?>
<p:tagLst xmlns:p="http://schemas.openxmlformats.org/presentationml/2006/main">
  <p:tag name="KSO_WM_SLIDE_BK_DARK_LIGHT" val=""/>
  <p:tag name="KSO_WM_SLIDE_BACKGROUND_TYPE" val="general"/>
</p:tagLst>
</file>

<file path=ppt/tags/tag4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WM_BEAUTIFY_SHAPE_IDENTITY" val="{6221b368-03d6-41e1-b352-2005aa21f556}"/>
  <p:tag name="KSO_WM_UNIT_TYPE" val="i"/>
  <p:tag name="KSO_WM_UNIT_FILL_FORE_SCHEMECOLOR_INDEX_1_BRIGHTNESS" val="0"/>
  <p:tag name="KSO_WM_UNIT_FILL_FORE_SCHEMECOLOR_INDEX_1" val="16"/>
  <p:tag name="KSO_WM_UNIT_FILL_FORE_SCHEMECOLOR_INDEX_1_POS" val="0"/>
  <p:tag name="KSO_WM_UNIT_FILL_FORE_SCHEMECOLOR_INDEX_1_TRANS" val="0"/>
  <p:tag name="KSO_WM_UNIT_FILL_FORE_SCHEMECOLOR_INDEX_2_BRIGHTNESS" val="0"/>
  <p:tag name="KSO_WM_UNIT_FILL_FORE_SCHEMECOLOR_INDEX_2" val="15"/>
  <p:tag name="KSO_WM_UNIT_FILL_FORE_SCHEMECOLOR_INDEX_2_POS" val="0.98"/>
  <p:tag name="KSO_WM_UNIT_FILL_FORE_SCHEMECOLOR_INDEX_2_TRANS" val="0"/>
  <p:tag name="KSO_WM_UNIT_FILL_GRADIENT_TYPE" val="0"/>
  <p:tag name="KSO_WM_UNIT_FILL_GRADIENT_ANGLE" val="90"/>
  <p:tag name="KSO_WM_UNIT_FILL_GRADIENT_Direction" val="1"/>
  <p:tag name="KSO_WM_UNIT_FILL_TYPE" val="3"/>
  <p:tag name="KSO_WM_UNIT_TEXT_FILL_FORE_SCHEMECOLOR_INDEX_BRIGHTNESS" val="0"/>
  <p:tag name="KSO_WM_UNIT_TEXT_FILL_FORE_SCHEMECOLOR_INDEX" val="2"/>
  <p:tag name="KSO_WM_UNIT_TEXT_FILL_TYPE" val="1"/>
</p:tagLst>
</file>

<file path=ppt/tags/tag4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WM_BEAUTIFY_SHAPE_IDENTITY" val="{2f8ad706-cf86-4b1e-965c-856ff31f4916}"/>
  <p:tag name="KSO_WM_UNIT_TYPE" val="i"/>
  <p:tag name="KSO_WM_UNIT_FILL_FORE_SCHEMECOLOR_INDEX_1_BRIGHTNESS" val="0"/>
  <p:tag name="KSO_WM_UNIT_FILL_FORE_SCHEMECOLOR_INDEX_1" val="16"/>
  <p:tag name="KSO_WM_UNIT_FILL_FORE_SCHEMECOLOR_INDEX_1_POS" val="0"/>
  <p:tag name="KSO_WM_UNIT_FILL_FORE_SCHEMECOLOR_INDEX_1_TRANS" val="0"/>
  <p:tag name="KSO_WM_UNIT_FILL_FORE_SCHEMECOLOR_INDEX_2_BRIGHTNESS" val="0"/>
  <p:tag name="KSO_WM_UNIT_FILL_FORE_SCHEMECOLOR_INDEX_2" val="15"/>
  <p:tag name="KSO_WM_UNIT_FILL_FORE_SCHEMECOLOR_INDEX_2_POS" val="1"/>
  <p:tag name="KSO_WM_UNIT_FILL_FORE_SCHEMECOLOR_INDEX_2_TRANS" val="0"/>
  <p:tag name="KSO_WM_UNIT_FILL_GRADIENT_TYPE" val="0"/>
  <p:tag name="KSO_WM_UNIT_FILL_GRADIENT_ANGLE" val="90"/>
  <p:tag name="KSO_WM_UNIT_FILL_GRADIENT_Direction" val="1"/>
  <p:tag name="KSO_WM_UNIT_FILL_TYPE" val="3"/>
  <p:tag name="KSO_WM_UNIT_TEXT_FILL_FORE_SCHEMECOLOR_INDEX_BRIGHTNESS" val="0"/>
  <p:tag name="KSO_WM_UNIT_TEXT_FILL_FORE_SCHEMECOLOR_INDEX" val="2"/>
  <p:tag name="KSO_WM_UNIT_TEXT_FILL_TYPE" val="1"/>
</p:tagLst>
</file>

<file path=ppt/tags/tag409.xml><?xml version="1.0" encoding="utf-8"?>
<p:tagLst xmlns:p="http://schemas.openxmlformats.org/presentationml/2006/main"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10.xml><?xml version="1.0" encoding="utf-8"?>
<p:tagLst xmlns:p="http://schemas.openxmlformats.org/presentationml/2006/main">
  <p:tag name="KSO_WM_UNIT_TEXT_FILL_FORE_SCHEMECOLOR_INDEX_BRIGHTNESS" val="0"/>
  <p:tag name="KSO_WM_UNIT_TEXT_FILL_FORE_SCHEMECOLOR_INDEX" val="6"/>
  <p:tag name="KSO_WM_UNIT_TEXT_FILL_TYPE" val="1"/>
</p:tagLst>
</file>

<file path=ppt/tags/tag411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412.xml><?xml version="1.0" encoding="utf-8"?>
<p:tagLst xmlns:p="http://schemas.openxmlformats.org/presentationml/2006/main"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413.xml><?xml version="1.0" encoding="utf-8"?>
<p:tagLst xmlns:p="http://schemas.openxmlformats.org/presentationml/2006/main">
  <p:tag name="KSO_WM_UNIT_FILL_FORE_SCHEMECOLOR_INDEX_BRIGHTNESS" val="0"/>
  <p:tag name="KSO_WM_UNIT_FILL_FORE_SCHEMECOLOR_INDEX" val="7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414.xml><?xml version="1.0" encoding="utf-8"?>
<p:tagLst xmlns:p="http://schemas.openxmlformats.org/presentationml/2006/main">
  <p:tag name="KSO_WM_UNIT_TEXT_FILL_FORE_SCHEMECOLOR_INDEX_BRIGHTNESS" val="0"/>
  <p:tag name="KSO_WM_UNIT_TEXT_FILL_FORE_SCHEMECOLOR_INDEX" val="5"/>
  <p:tag name="KSO_WM_UNIT_TEXT_FILL_TYPE" val="1"/>
</p:tagLst>
</file>

<file path=ppt/tags/tag415.xml><?xml version="1.0" encoding="utf-8"?>
<p:tagLst xmlns:p="http://schemas.openxmlformats.org/presentationml/2006/main">
  <p:tag name="KSO_WM_SLIDE_BK_DARK_LIGHT" val=""/>
  <p:tag name="KSO_WM_SLIDE_BACKGROUND_TYPE" val="general"/>
</p:tagLst>
</file>

<file path=ppt/tags/tag4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WM_BEAUTIFY_SHAPE_IDENTITY" val="{6221b368-03d6-41e1-b352-2005aa21f556}"/>
  <p:tag name="KSO_WM_UNIT_TYPE" val="i"/>
  <p:tag name="KSO_WM_UNIT_FILL_FORE_SCHEMECOLOR_INDEX_1_BRIGHTNESS" val="0"/>
  <p:tag name="KSO_WM_UNIT_FILL_FORE_SCHEMECOLOR_INDEX_1" val="16"/>
  <p:tag name="KSO_WM_UNIT_FILL_FORE_SCHEMECOLOR_INDEX_1_POS" val="0"/>
  <p:tag name="KSO_WM_UNIT_FILL_FORE_SCHEMECOLOR_INDEX_1_TRANS" val="0"/>
  <p:tag name="KSO_WM_UNIT_FILL_FORE_SCHEMECOLOR_INDEX_2_BRIGHTNESS" val="0"/>
  <p:tag name="KSO_WM_UNIT_FILL_FORE_SCHEMECOLOR_INDEX_2" val="15"/>
  <p:tag name="KSO_WM_UNIT_FILL_FORE_SCHEMECOLOR_INDEX_2_POS" val="0.98"/>
  <p:tag name="KSO_WM_UNIT_FILL_FORE_SCHEMECOLOR_INDEX_2_TRANS" val="0"/>
  <p:tag name="KSO_WM_UNIT_FILL_GRADIENT_TYPE" val="0"/>
  <p:tag name="KSO_WM_UNIT_FILL_GRADIENT_ANGLE" val="90"/>
  <p:tag name="KSO_WM_UNIT_FILL_GRADIENT_Direction" val="1"/>
  <p:tag name="KSO_WM_UNIT_FILL_TYPE" val="3"/>
  <p:tag name="KSO_WM_UNIT_TEXT_FILL_FORE_SCHEMECOLOR_INDEX_BRIGHTNESS" val="0"/>
  <p:tag name="KSO_WM_UNIT_TEXT_FILL_FORE_SCHEMECOLOR_INDEX" val="2"/>
  <p:tag name="KSO_WM_UNIT_TEXT_FILL_TYPE" val="1"/>
</p:tagLst>
</file>

<file path=ppt/tags/tag4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WM_BEAUTIFY_SHAPE_IDENTITY" val="{2f8ad706-cf86-4b1e-965c-856ff31f4916}"/>
  <p:tag name="KSO_WM_UNIT_TYPE" val="i"/>
  <p:tag name="KSO_WM_UNIT_FILL_FORE_SCHEMECOLOR_INDEX_1_BRIGHTNESS" val="0"/>
  <p:tag name="KSO_WM_UNIT_FILL_FORE_SCHEMECOLOR_INDEX_1" val="16"/>
  <p:tag name="KSO_WM_UNIT_FILL_FORE_SCHEMECOLOR_INDEX_1_POS" val="0"/>
  <p:tag name="KSO_WM_UNIT_FILL_FORE_SCHEMECOLOR_INDEX_1_TRANS" val="0"/>
  <p:tag name="KSO_WM_UNIT_FILL_FORE_SCHEMECOLOR_INDEX_2_BRIGHTNESS" val="0"/>
  <p:tag name="KSO_WM_UNIT_FILL_FORE_SCHEMECOLOR_INDEX_2" val="15"/>
  <p:tag name="KSO_WM_UNIT_FILL_FORE_SCHEMECOLOR_INDEX_2_POS" val="1"/>
  <p:tag name="KSO_WM_UNIT_FILL_FORE_SCHEMECOLOR_INDEX_2_TRANS" val="0"/>
  <p:tag name="KSO_WM_UNIT_FILL_GRADIENT_TYPE" val="0"/>
  <p:tag name="KSO_WM_UNIT_FILL_GRADIENT_ANGLE" val="90"/>
  <p:tag name="KSO_WM_UNIT_FILL_GRADIENT_Direction" val="1"/>
  <p:tag name="KSO_WM_UNIT_FILL_TYPE" val="3"/>
  <p:tag name="KSO_WM_UNIT_TEXT_FILL_FORE_SCHEMECOLOR_INDEX_BRIGHTNESS" val="0"/>
  <p:tag name="KSO_WM_UNIT_TEXT_FILL_FORE_SCHEMECOLOR_INDEX" val="2"/>
  <p:tag name="KSO_WM_UNIT_TEXT_FILL_TYPE" val="1"/>
</p:tagLst>
</file>

<file path=ppt/tags/tag418.xml><?xml version="1.0" encoding="utf-8"?>
<p:tagLst xmlns:p="http://schemas.openxmlformats.org/presentationml/2006/main"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419.xml><?xml version="1.0" encoding="utf-8"?>
<p:tagLst xmlns:p="http://schemas.openxmlformats.org/presentationml/2006/main">
  <p:tag name="KSO_WM_UNIT_TEXT_FILL_FORE_SCHEMECOLOR_INDEX_BRIGHTNESS" val="0"/>
  <p:tag name="KSO_WM_UNIT_TEXT_FILL_FORE_SCHEMECOLOR_INDEX" val="6"/>
  <p:tag name="KSO_WM_UNIT_TEXT_FILL_TYPE" val="1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20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421.xml><?xml version="1.0" encoding="utf-8"?>
<p:tagLst xmlns:p="http://schemas.openxmlformats.org/presentationml/2006/main"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422.xml><?xml version="1.0" encoding="utf-8"?>
<p:tagLst xmlns:p="http://schemas.openxmlformats.org/presentationml/2006/main">
  <p:tag name="KSO_WM_UNIT_FILL_FORE_SCHEMECOLOR_INDEX_BRIGHTNESS" val="0"/>
  <p:tag name="KSO_WM_UNIT_FILL_FORE_SCHEMECOLOR_INDEX" val="7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423.xml><?xml version="1.0" encoding="utf-8"?>
<p:tagLst xmlns:p="http://schemas.openxmlformats.org/presentationml/2006/main">
  <p:tag name="KSO_WM_UNIT_TEXT_FILL_FORE_SCHEMECOLOR_INDEX_BRIGHTNESS" val="0"/>
  <p:tag name="KSO_WM_UNIT_TEXT_FILL_FORE_SCHEMECOLOR_INDEX" val="5"/>
  <p:tag name="KSO_WM_UNIT_TEXT_FILL_TYPE" val="1"/>
</p:tagLst>
</file>

<file path=ppt/tags/tag424.xml><?xml version="1.0" encoding="utf-8"?>
<p:tagLst xmlns:p="http://schemas.openxmlformats.org/presentationml/2006/main">
  <p:tag name="KSO_WM_SLIDE_BK_DARK_LIGHT" val=""/>
  <p:tag name="KSO_WM_SLIDE_BACKGROUND_TYPE" val="general"/>
</p:tagLst>
</file>

<file path=ppt/tags/tag4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WM_BEAUTIFY_SHAPE_IDENTITY" val="{6221b368-03d6-41e1-b352-2005aa21f556}"/>
  <p:tag name="KSO_WM_UNIT_TYPE" val="i"/>
  <p:tag name="KSO_WM_UNIT_FILL_FORE_SCHEMECOLOR_INDEX_1_BRIGHTNESS" val="0"/>
  <p:tag name="KSO_WM_UNIT_FILL_FORE_SCHEMECOLOR_INDEX_1" val="16"/>
  <p:tag name="KSO_WM_UNIT_FILL_FORE_SCHEMECOLOR_INDEX_1_POS" val="0"/>
  <p:tag name="KSO_WM_UNIT_FILL_FORE_SCHEMECOLOR_INDEX_1_TRANS" val="0"/>
  <p:tag name="KSO_WM_UNIT_FILL_FORE_SCHEMECOLOR_INDEX_2_BRIGHTNESS" val="0"/>
  <p:tag name="KSO_WM_UNIT_FILL_FORE_SCHEMECOLOR_INDEX_2" val="15"/>
  <p:tag name="KSO_WM_UNIT_FILL_FORE_SCHEMECOLOR_INDEX_2_POS" val="0.98"/>
  <p:tag name="KSO_WM_UNIT_FILL_FORE_SCHEMECOLOR_INDEX_2_TRANS" val="0"/>
  <p:tag name="KSO_WM_UNIT_FILL_GRADIENT_TYPE" val="0"/>
  <p:tag name="KSO_WM_UNIT_FILL_GRADIENT_ANGLE" val="90"/>
  <p:tag name="KSO_WM_UNIT_FILL_GRADIENT_Direction" val="1"/>
  <p:tag name="KSO_WM_UNIT_FILL_TYPE" val="3"/>
  <p:tag name="KSO_WM_UNIT_TEXT_FILL_FORE_SCHEMECOLOR_INDEX_BRIGHTNESS" val="0"/>
  <p:tag name="KSO_WM_UNIT_TEXT_FILL_FORE_SCHEMECOLOR_INDEX" val="2"/>
  <p:tag name="KSO_WM_UNIT_TEXT_FILL_TYPE" val="1"/>
</p:tagLst>
</file>

<file path=ppt/tags/tag4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WM_BEAUTIFY_SHAPE_IDENTITY" val="{2f8ad706-cf86-4b1e-965c-856ff31f4916}"/>
  <p:tag name="KSO_WM_UNIT_TYPE" val="i"/>
  <p:tag name="KSO_WM_UNIT_FILL_FORE_SCHEMECOLOR_INDEX_1_BRIGHTNESS" val="0"/>
  <p:tag name="KSO_WM_UNIT_FILL_FORE_SCHEMECOLOR_INDEX_1" val="16"/>
  <p:tag name="KSO_WM_UNIT_FILL_FORE_SCHEMECOLOR_INDEX_1_POS" val="0"/>
  <p:tag name="KSO_WM_UNIT_FILL_FORE_SCHEMECOLOR_INDEX_1_TRANS" val="0"/>
  <p:tag name="KSO_WM_UNIT_FILL_FORE_SCHEMECOLOR_INDEX_2_BRIGHTNESS" val="0"/>
  <p:tag name="KSO_WM_UNIT_FILL_FORE_SCHEMECOLOR_INDEX_2" val="15"/>
  <p:tag name="KSO_WM_UNIT_FILL_FORE_SCHEMECOLOR_INDEX_2_POS" val="1"/>
  <p:tag name="KSO_WM_UNIT_FILL_FORE_SCHEMECOLOR_INDEX_2_TRANS" val="0"/>
  <p:tag name="KSO_WM_UNIT_FILL_GRADIENT_TYPE" val="0"/>
  <p:tag name="KSO_WM_UNIT_FILL_GRADIENT_ANGLE" val="90"/>
  <p:tag name="KSO_WM_UNIT_FILL_GRADIENT_Direction" val="1"/>
  <p:tag name="KSO_WM_UNIT_FILL_TYPE" val="3"/>
  <p:tag name="KSO_WM_UNIT_TEXT_FILL_FORE_SCHEMECOLOR_INDEX_BRIGHTNESS" val="0"/>
  <p:tag name="KSO_WM_UNIT_TEXT_FILL_FORE_SCHEMECOLOR_INDEX" val="2"/>
  <p:tag name="KSO_WM_UNIT_TEXT_FILL_TYPE" val="1"/>
</p:tagLst>
</file>

<file path=ppt/tags/tag427.xml><?xml version="1.0" encoding="utf-8"?>
<p:tagLst xmlns:p="http://schemas.openxmlformats.org/presentationml/2006/main"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428.xml><?xml version="1.0" encoding="utf-8"?>
<p:tagLst xmlns:p="http://schemas.openxmlformats.org/presentationml/2006/main">
  <p:tag name="KSO_WM_UNIT_TEXT_FILL_FORE_SCHEMECOLOR_INDEX_BRIGHTNESS" val="0"/>
  <p:tag name="KSO_WM_UNIT_TEXT_FILL_FORE_SCHEMECOLOR_INDEX" val="6"/>
  <p:tag name="KSO_WM_UNIT_TEXT_FILL_TYPE" val="1"/>
</p:tagLst>
</file>

<file path=ppt/tags/tag429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30.xml><?xml version="1.0" encoding="utf-8"?>
<p:tagLst xmlns:p="http://schemas.openxmlformats.org/presentationml/2006/main"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431.xml><?xml version="1.0" encoding="utf-8"?>
<p:tagLst xmlns:p="http://schemas.openxmlformats.org/presentationml/2006/main">
  <p:tag name="KSO_WM_UNIT_FILL_FORE_SCHEMECOLOR_INDEX_BRIGHTNESS" val="0"/>
  <p:tag name="KSO_WM_UNIT_FILL_FORE_SCHEMECOLOR_INDEX" val="7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432.xml><?xml version="1.0" encoding="utf-8"?>
<p:tagLst xmlns:p="http://schemas.openxmlformats.org/presentationml/2006/main">
  <p:tag name="KSO_WM_UNIT_TEXT_FILL_FORE_SCHEMECOLOR_INDEX_BRIGHTNESS" val="0"/>
  <p:tag name="KSO_WM_UNIT_TEXT_FILL_FORE_SCHEMECOLOR_INDEX" val="5"/>
  <p:tag name="KSO_WM_UNIT_TEXT_FILL_TYPE" val="1"/>
</p:tagLst>
</file>

<file path=ppt/tags/tag433.xml><?xml version="1.0" encoding="utf-8"?>
<p:tagLst xmlns:p="http://schemas.openxmlformats.org/presentationml/2006/main">
  <p:tag name="KSO_WM_SLIDE_BK_DARK_LIGHT" val=""/>
  <p:tag name="KSO_WM_SLIDE_BACKGROUND_TYPE" val="general"/>
</p:tagLst>
</file>

<file path=ppt/tags/tag434.xml><?xml version="1.0" encoding="utf-8"?>
<p:tagLst xmlns:p="http://schemas.openxmlformats.org/presentationml/2006/main">
  <p:tag name="KSO_WM_UNIT_DEFAULT_FONT" val="18;22;2"/>
  <p:tag name="KSO_WM_UNIT_BLOCK" val="0"/>
  <p:tag name="KSO_WM_UNIT_DEC_AREA_ID" val="3ef26a7980374c98b2abbc7e069aa01c"/>
  <p:tag name="KSO_WM_UNIT_SUBTYPE" val="a"/>
  <p:tag name="KSO_WM_UNIT_PRESET_TEXT" val="单击添加文本具体内容简明扼要地阐述你的观点"/>
  <p:tag name="KSO_WM_UNIT_NOCLEAR" val="0"/>
  <p:tag name="KSO_WM_UNIT_VALUE" val="32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29035_20*f*1"/>
  <p:tag name="KSO_WM_TEMPLATE_CATEGORY" val="custom"/>
  <p:tag name="KSO_WM_TEMPLATE_INDEX" val="20229035"/>
  <p:tag name="KSO_WM_UNIT_LAYERLEVEL" val="1"/>
  <p:tag name="KSO_WM_TAG_VERSION" val="1.0"/>
  <p:tag name="KSO_WM_BEAUTIFY_FLAG" val="#wm#"/>
  <p:tag name="KSO_WM_CHIP_GROUPID" val="620b58c6d9f311da4dab65c7"/>
  <p:tag name="KSO_WM_CHIP_XID" val="620b58c6d9f311da4dab65c6"/>
  <p:tag name="KSO_WM_CHIP_FILLAREA_FILL_RULE" val="{&quot;fill_align&quot;:&quot;cm&quot;,&quot;fill_mode&quot;:&quot;adaptive&quot;,&quot;sacle_strategy&quot;:&quot;smart&quot;}"/>
  <p:tag name="KSO_WM_ASSEMBLE_CHIP_INDEX" val="818c70036f0846f0b7f8ae8a7d3e12bb"/>
  <p:tag name="KSO_WM_UNIT_TEXT_FILL_FORE_SCHEMECOLOR_INDEX_BRIGHTNESS" val="0.15"/>
  <p:tag name="KSO_WM_UNIT_TEXT_FILL_FORE_SCHEMECOLOR_INDEX" val="13"/>
  <p:tag name="KSO_WM_UNIT_TEXT_FILL_TYPE" val="1"/>
</p:tagLst>
</file>

<file path=ppt/tags/tag435.xml><?xml version="1.0" encoding="utf-8"?>
<p:tagLst xmlns:p="http://schemas.openxmlformats.org/presentationml/2006/main">
  <p:tag name="KSO_WM_UNIT_DEFAULT_FONT" val="24;26;2"/>
  <p:tag name="KSO_WM_UNIT_BLOCK" val="0"/>
  <p:tag name="KSO_WM_UNIT_DEC_AREA_ID" val="c3f394589f6a45d18e39b52c1cea1411"/>
  <p:tag name="KSO_WM_UNIT_ISCONTENTSTITLE" val="0"/>
  <p:tag name="KSO_WM_UNIT_ISNUMDGMTITLE" val="0"/>
  <p:tag name="KSO_WM_UNIT_PRESET_TEXT" val="单击此处添加副标题"/>
  <p:tag name="KSO_WM_UNIT_NOCLEAR" val="0"/>
  <p:tag name="KSO_WM_UNIT_VALUE" val="58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29035_20*b*1"/>
  <p:tag name="KSO_WM_TEMPLATE_CATEGORY" val="custom"/>
  <p:tag name="KSO_WM_TEMPLATE_INDEX" val="20229035"/>
  <p:tag name="KSO_WM_UNIT_LAYERLEVEL" val="1"/>
  <p:tag name="KSO_WM_TAG_VERSION" val="1.0"/>
  <p:tag name="KSO_WM_BEAUTIFY_FLAG" val="#wm#"/>
  <p:tag name="KSO_WM_CHIP_GROUPID" val="620b58c6d9f311da4dab65c7"/>
  <p:tag name="KSO_WM_CHIP_XID" val="620b58c6d9f311da4dab65c6"/>
  <p:tag name="KSO_WM_CHIP_FILLAREA_FILL_RULE" val="{&quot;fill_align&quot;:&quot;cm&quot;,&quot;fill_mode&quot;:&quot;adaptive&quot;,&quot;sacle_strategy&quot;:&quot;smart&quot;}"/>
  <p:tag name="KSO_WM_ASSEMBLE_CHIP_INDEX" val="818c70036f0846f0b7f8ae8a7d3e12bb"/>
  <p:tag name="KSO_WM_UNIT_TEXT_FILL_FORE_SCHEMECOLOR_INDEX_BRIGHTNESS" val="0.15"/>
  <p:tag name="KSO_WM_UNIT_TEXT_FILL_FORE_SCHEMECOLOR_INDEX" val="13"/>
  <p:tag name="KSO_WM_UNIT_TEXT_FILL_TYPE" val="1"/>
</p:tagLst>
</file>

<file path=ppt/tags/tag4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6917_15*a*1"/>
  <p:tag name="KSO_WM_TEMPLATE_CATEGORY" val="custom"/>
  <p:tag name="KSO_WM_TEMPLATE_INDEX" val="20206917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NOCLEAR" val="1"/>
  <p:tag name="KSO_WM_UNIT_TYPE" val="a"/>
  <p:tag name="KSO_WM_UNIT_INDEX" val="1"/>
  <p:tag name="KSO_WM_UNIT_PRESET_TEXT" val="THANKS"/>
</p:tagLst>
</file>

<file path=ppt/tags/tag437.xml><?xml version="1.0" encoding="utf-8"?>
<p:tagLst xmlns:p="http://schemas.openxmlformats.org/presentationml/2006/main">
  <p:tag name="KSO_WM_SLIDE_ID" val="custom20206917_15"/>
  <p:tag name="KSO_WM_TEMPLATE_SUBCATEGORY" val="0"/>
  <p:tag name="KSO_WM_TEMPLATE_MASTER_TYPE" val="1"/>
  <p:tag name="KSO_WM_TEMPLATE_COLOR_TYPE" val="1"/>
  <p:tag name="KSO_WM_SLIDE_ITEM_CNT" val="0"/>
  <p:tag name="KSO_WM_SLIDE_INDEX" val="15"/>
  <p:tag name="KSO_WM_TAG_VERSION" val="1.0"/>
  <p:tag name="KSO_WM_BEAUTIFY_FLAG" val="#wm#"/>
  <p:tag name="KSO_WM_TEMPLATE_CATEGORY" val="custom"/>
  <p:tag name="KSO_WM_TEMPLATE_INDEX" val="20206917"/>
  <p:tag name="KSO_WM_SLIDE_TYPE" val="endPage"/>
  <p:tag name="KSO_WM_SLIDE_SUBTYPE" val="pureTxt"/>
  <p:tag name="KSO_WM_SLIDE_LAYOUT" val="a"/>
  <p:tag name="KSO_WM_SLIDE_LAYOUT_CNT" val="1"/>
</p:tagLst>
</file>

<file path=ppt/tags/tag438.xml><?xml version="1.0" encoding="utf-8"?>
<p:tagLst xmlns:p="http://schemas.openxmlformats.org/presentationml/2006/main">
  <p:tag name="ISLIDE.GUIDESSETTING" val="{&quot;Id&quot;:&quot;GuidesStyle_Normal&quot;,&quot;Name&quot;:&quot;正常&quot;,&quot;Kind&quot;:&quot;System&quot;,&quot;OldGuidesSetting&quot;:{&quot;HeaderHeight&quot;:15.0,&quot;FooterHeight&quot;:9.0,&quot;SideMargin&quot;:5.5,&quot;TopMargin&quot;:0.0,&quot;BottomMargin&quot;:0.0,&quot;IntervalMargin&quot;:1.5}}"/>
  <p:tag name="KSO_WPP_MARK_KEY" val="a52e584c-8ca9-4a48-bb37-f01ff236d1af"/>
  <p:tag name="COMMONDATA" val="eyJoZGlkIjoiNDhlZDQwNjlhYzc0MWMwMjJjYTY4MTAxYTM5Y2ZmNTYifQ==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4"/>
  <p:tag name="KSO_WM_UNIT_LAYERLEVEL" val="1"/>
  <p:tag name="KSO_WM_TAG_VERSION" val="1.0"/>
  <p:tag name="KSO_WM_BEAUTIFY_FLAG" val="#wm#"/>
  <p:tag name="KSO_WM_UNIT_TYPE" val="y"/>
  <p:tag name="KSO_WM_UNIT_INDEX" val="4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5"/>
  <p:tag name="KSO_WM_UNIT_LAYERLEVEL" val="1"/>
  <p:tag name="KSO_WM_TAG_VERSION" val="1.0"/>
  <p:tag name="KSO_WM_BEAUTIFY_FLAG" val="#wm#"/>
  <p:tag name="KSO_WM_UNIT_TYPE" val="y"/>
  <p:tag name="KSO_WM_UNIT_INDEX" val="5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WM_BEAUTIFY_SHAPE_IDENTITY" val="{6221b368-03d6-41e1-b352-2005aa21f556}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6"/>
  <p:tag name="KSO_WM_UNIT_LAYERLEVEL" val="1"/>
  <p:tag name="KSO_WM_TAG_VERSION" val="1.0"/>
  <p:tag name="KSO_WM_BEAUTIFY_FLAG" val="#wm#"/>
  <p:tag name="KSO_WM_UNIT_TYPE" val="y"/>
  <p:tag name="KSO_WM_UNIT_INDEX" val="6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WM_BEAUTIFY_SHAPE_IDENTITY" val="{2f8ad706-cf86-4b1e-965c-856ff31f4916}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1"/>
  <p:tag name="KSO_WM_UNIT_BK_DARK_LIGHT" val="2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3*i*1"/>
  <p:tag name="KSO_WM_UNIT_LAYERLEVEL" val="1"/>
  <p:tag name="KSO_WM_TAG_VERSION" val="1.0"/>
  <p:tag name="KSO_WM_BEAUTIFY_FLAG" val="#wm#"/>
  <p:tag name="KSO_WM_UNIT_SUBTYPE" val="h"/>
  <p:tag name="KSO_WM_SLIDE_BACKGROUND_TYPE" val="frame"/>
  <p:tag name="KSO_WM_SLIDE_BK_DARK_LIGHT" val="1"/>
  <p:tag name="KSO_WM_UNIT_BK_DARK_LIGHT" val="1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leftRight"/>
  <p:tag name="KSO_WM_SLIDE_BK_DARK_LIGHT" val="1"/>
  <p:tag name="KSO_WM_UNIT_BK_DARK_LIGHT" val="1"/>
</p:tagLst>
</file>

<file path=ppt/tags/tag83.xml><?xml version="1.0" encoding="utf-8"?>
<p:tagLst xmlns:p="http://schemas.openxmlformats.org/presentationml/2006/main">
  <p:tag name="KSO_WM_SLIDE_BACKGROUND_TYPE" val="leftRigh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84.xml><?xml version="1.0" encoding="utf-8"?>
<p:tagLst xmlns:p="http://schemas.openxmlformats.org/presentationml/2006/main">
  <p:tag name="KSO_WM_SLIDE_BACKGROUND_TYPE" val="leftRigh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1"/>
</p:tagLst>
</file>

<file path=ppt/tags/tag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1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1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1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1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1"/>
</p:tagLst>
</file>

<file path=ppt/tags/tag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topBottom"/>
  <p:tag name="KSO_WM_SLIDE_BK_DARK_LIGHT" val="1"/>
  <p:tag name="KSO_WM_UNIT_BK_DARK_LIGHT" val="1"/>
</p:tagLst>
</file>

<file path=ppt/tags/tag92.xml><?xml version="1.0" encoding="utf-8"?>
<p:tagLst xmlns:p="http://schemas.openxmlformats.org/presentationml/2006/main">
  <p:tag name="KSO_WM_SLIDE_BACKGROUND_TYPE" val="topBottom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93.xml><?xml version="1.0" encoding="utf-8"?>
<p:tagLst xmlns:p="http://schemas.openxmlformats.org/presentationml/2006/main">
  <p:tag name="KSO_WM_SLIDE_BACKGROUND_TYPE" val="topBottom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1"/>
</p:tagLst>
</file>

<file path=ppt/tags/tag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1"/>
</p:tagLst>
</file>

<file path=ppt/tags/tag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1"/>
</p:tagLst>
</file>

<file path=ppt/tags/tag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1"/>
</p:tagLst>
</file>

<file path=ppt/tags/tag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1"/>
</p:tagLst>
</file>

<file path=ppt/tags/tag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1"/>
</p:tagLst>
</file>

<file path=ppt/theme/theme1.xml><?xml version="1.0" encoding="utf-8"?>
<a:theme xmlns:a="http://schemas.openxmlformats.org/drawingml/2006/main" name="Office 主题​​">
  <a:themeElements>
    <a:clrScheme name="橙红蓝">
      <a:dk1>
        <a:srgbClr val="000000"/>
      </a:dk1>
      <a:lt1>
        <a:srgbClr val="FFFFFF"/>
      </a:lt1>
      <a:dk2>
        <a:srgbClr val="4A66AC"/>
      </a:dk2>
      <a:lt2>
        <a:srgbClr val="E0EBF6"/>
      </a:lt2>
      <a:accent1>
        <a:srgbClr val="FF5301"/>
      </a:accent1>
      <a:accent2>
        <a:srgbClr val="2A3972"/>
      </a:accent2>
      <a:accent3>
        <a:srgbClr val="FFF7F2"/>
      </a:accent3>
      <a:accent4>
        <a:srgbClr val="3F3F3F"/>
      </a:accent4>
      <a:accent5>
        <a:srgbClr val="3F3F3F"/>
      </a:accent5>
      <a:accent6>
        <a:srgbClr val="3F3F3F"/>
      </a:accent6>
      <a:hlink>
        <a:srgbClr val="4472C4"/>
      </a:hlink>
      <a:folHlink>
        <a:srgbClr val="BFBFBF"/>
      </a:folHlink>
    </a:clrScheme>
    <a:fontScheme name="爱设计_标准主题字体">
      <a:majorFont>
        <a:latin typeface="OPPOSans L"/>
        <a:ea typeface="OPPOSans L"/>
        <a:cs typeface=""/>
      </a:majorFont>
      <a:minorFont>
        <a:latin typeface="OPPOSans L"/>
        <a:ea typeface="OPPOSans 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4_Office 主题​​">
  <a:themeElements>
    <a:clrScheme name="SM 预置配色-深色">
      <a:dk1>
        <a:srgbClr val="000000"/>
      </a:dk1>
      <a:lt1>
        <a:srgbClr val="FFFFFF"/>
      </a:lt1>
      <a:dk2>
        <a:srgbClr val="0F1423"/>
      </a:dk2>
      <a:lt2>
        <a:srgbClr val="272B3A"/>
      </a:lt2>
      <a:accent1>
        <a:srgbClr val="577CCE"/>
      </a:accent1>
      <a:accent2>
        <a:srgbClr val="5999AF"/>
      </a:accent2>
      <a:accent3>
        <a:srgbClr val="5BA080"/>
      </a:accent3>
      <a:accent4>
        <a:srgbClr val="8BAA69"/>
      </a:accent4>
      <a:accent5>
        <a:srgbClr val="D6B250"/>
      </a:accent5>
      <a:accent6>
        <a:srgbClr val="E79647"/>
      </a:accent6>
      <a:hlink>
        <a:srgbClr val="0000FF"/>
      </a:hlink>
      <a:folHlink>
        <a:srgbClr val="FF00FF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731</Words>
  <Application>WPS 演示</Application>
  <PresentationFormat>宽屏</PresentationFormat>
  <Paragraphs>168</Paragraphs>
  <Slides>33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4</vt:i4>
      </vt:variant>
      <vt:variant>
        <vt:lpstr>幻灯片标题</vt:lpstr>
      </vt:variant>
      <vt:variant>
        <vt:i4>33</vt:i4>
      </vt:variant>
    </vt:vector>
  </HeadingPairs>
  <TitlesOfParts>
    <vt:vector size="51" baseType="lpstr">
      <vt:lpstr>Arial</vt:lpstr>
      <vt:lpstr>宋体</vt:lpstr>
      <vt:lpstr>Wingdings</vt:lpstr>
      <vt:lpstr>阿里巴巴普惠体 2.0 35 Thin</vt:lpstr>
      <vt:lpstr>微软雅黑</vt:lpstr>
      <vt:lpstr>汉仪君黑-55W</vt:lpstr>
      <vt:lpstr>阿里巴巴普惠体 2.0 95 ExtraBold</vt:lpstr>
      <vt:lpstr>仿宋</vt:lpstr>
      <vt:lpstr>Arial Unicode MS</vt:lpstr>
      <vt:lpstr>等线</vt:lpstr>
      <vt:lpstr>Calibri</vt:lpstr>
      <vt:lpstr>黑体</vt:lpstr>
      <vt:lpstr>Office 主题​​</vt:lpstr>
      <vt:lpstr>4_Office 主题​​</vt:lpstr>
      <vt:lpstr>Visio.Drawing.15</vt:lpstr>
      <vt:lpstr>Visio.Drawing.15</vt:lpstr>
      <vt:lpstr>Visio.Drawing.15</vt:lpstr>
      <vt:lpstr>Visio.Drawing.15</vt:lpstr>
      <vt:lpstr>1.7 数字钟设计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THANKS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陈</cp:lastModifiedBy>
  <cp:revision>194</cp:revision>
  <dcterms:created xsi:type="dcterms:W3CDTF">2021-08-04T08:06:00Z</dcterms:created>
  <dcterms:modified xsi:type="dcterms:W3CDTF">2023-01-16T11:26:29Z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BE79629BDB8042E987A5F242584996E9</vt:lpwstr>
  </property>
  <property fmtid="{D5CDD505-2E9C-101B-9397-08002B2CF9AE}" pid="3" name="KSOProductBuildVer">
    <vt:lpwstr>2052-11.1.0.13703</vt:lpwstr>
  </property>
</Properties>
</file>